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Lst>
  <p:sldSz cy="6858000" cx="9144000"/>
  <p:notesSz cx="7023100" cy="9309100"/>
  <p:embeddedFontLst>
    <p:embeddedFont>
      <p:font typeface="Roboto"/>
      <p:regular r:id="rId33"/>
      <p:bold r:id="rId34"/>
      <p:italic r:id="rId35"/>
      <p:boldItalic r:id="rId36"/>
    </p:embeddedFont>
    <p:embeddedFont>
      <p:font typeface="Merriweather"/>
      <p:regular r:id="rId37"/>
      <p:bold r:id="rId38"/>
      <p:italic r:id="rId39"/>
      <p:boldItalic r:id="rId4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GoogleSlidesCustomDataVersion2">
      <go:slidesCustomData xmlns:go="http://customooxmlschemas.google.com/" r:id="rId41" roundtripDataSignature="AMtx7mjQ3AXkLBYq+KI58DoAQ6HGPJkXJ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font" Target="fonts/Merriweather-boldItalic.fntdata"/><Relationship Id="rId20" Type="http://schemas.openxmlformats.org/officeDocument/2006/relationships/slide" Target="slides/slide15.xml"/><Relationship Id="rId41" Type="http://customschemas.google.com/relationships/presentationmetadata" Target="metadata"/><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font" Target="fonts/Roboto-regular.fntdata"/><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font" Target="fonts/Roboto-italic.fntdata"/><Relationship Id="rId12" Type="http://schemas.openxmlformats.org/officeDocument/2006/relationships/slide" Target="slides/slide7.xml"/><Relationship Id="rId34" Type="http://schemas.openxmlformats.org/officeDocument/2006/relationships/font" Target="fonts/Roboto-bold.fntdata"/><Relationship Id="rId15" Type="http://schemas.openxmlformats.org/officeDocument/2006/relationships/slide" Target="slides/slide10.xml"/><Relationship Id="rId37" Type="http://schemas.openxmlformats.org/officeDocument/2006/relationships/font" Target="fonts/Merriweather-regular.fntdata"/><Relationship Id="rId14" Type="http://schemas.openxmlformats.org/officeDocument/2006/relationships/slide" Target="slides/slide9.xml"/><Relationship Id="rId36" Type="http://schemas.openxmlformats.org/officeDocument/2006/relationships/font" Target="fonts/Roboto-boldItalic.fntdata"/><Relationship Id="rId17" Type="http://schemas.openxmlformats.org/officeDocument/2006/relationships/slide" Target="slides/slide12.xml"/><Relationship Id="rId39" Type="http://schemas.openxmlformats.org/officeDocument/2006/relationships/font" Target="fonts/Merriweather-italic.fntdata"/><Relationship Id="rId16" Type="http://schemas.openxmlformats.org/officeDocument/2006/relationships/slide" Target="slides/slide11.xml"/><Relationship Id="rId38" Type="http://schemas.openxmlformats.org/officeDocument/2006/relationships/font" Target="fonts/Merriweather-bold.fntdata"/><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70750" y="698175"/>
            <a:ext cx="4682300" cy="34909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702300" y="4421800"/>
            <a:ext cx="5618475" cy="4189075"/>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p1:notes"/>
          <p:cNvSpPr txBox="1"/>
          <p:nvPr>
            <p:ph idx="1" type="body"/>
          </p:nvPr>
        </p:nvSpPr>
        <p:spPr>
          <a:xfrm>
            <a:off x="702300" y="4421800"/>
            <a:ext cx="5618475" cy="418907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68" name="Google Shape;68;p1:notes"/>
          <p:cNvSpPr/>
          <p:nvPr>
            <p:ph idx="2" type="sldImg"/>
          </p:nvPr>
        </p:nvSpPr>
        <p:spPr>
          <a:xfrm>
            <a:off x="1184275" y="698500"/>
            <a:ext cx="4654550" cy="34909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2b68d335159_0_27:notes"/>
          <p:cNvSpPr txBox="1"/>
          <p:nvPr>
            <p:ph idx="1" type="body"/>
          </p:nvPr>
        </p:nvSpPr>
        <p:spPr>
          <a:xfrm>
            <a:off x="702310" y="4480004"/>
            <a:ext cx="5618400" cy="3665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5" name="Google Shape;125;g2b68d335159_0_27:notes"/>
          <p:cNvSpPr/>
          <p:nvPr>
            <p:ph idx="2" type="sldImg"/>
          </p:nvPr>
        </p:nvSpPr>
        <p:spPr>
          <a:xfrm>
            <a:off x="1404620" y="1163638"/>
            <a:ext cx="4213800" cy="31419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2b68d335159_0_0:notes"/>
          <p:cNvSpPr txBox="1"/>
          <p:nvPr>
            <p:ph idx="1" type="body"/>
          </p:nvPr>
        </p:nvSpPr>
        <p:spPr>
          <a:xfrm>
            <a:off x="702310" y="4480004"/>
            <a:ext cx="5618400" cy="3665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1" name="Google Shape;131;g2b68d335159_0_0:notes"/>
          <p:cNvSpPr/>
          <p:nvPr>
            <p:ph idx="2" type="sldImg"/>
          </p:nvPr>
        </p:nvSpPr>
        <p:spPr>
          <a:xfrm>
            <a:off x="1404620" y="1163638"/>
            <a:ext cx="4213800" cy="31419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275eb0f752f_0_388:notes"/>
          <p:cNvSpPr txBox="1"/>
          <p:nvPr>
            <p:ph idx="1" type="body"/>
          </p:nvPr>
        </p:nvSpPr>
        <p:spPr>
          <a:xfrm>
            <a:off x="702310" y="4480004"/>
            <a:ext cx="5618400" cy="3665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2" name="Google Shape;142;g275eb0f752f_0_388:notes"/>
          <p:cNvSpPr/>
          <p:nvPr>
            <p:ph idx="2" type="sldImg"/>
          </p:nvPr>
        </p:nvSpPr>
        <p:spPr>
          <a:xfrm>
            <a:off x="1404620" y="1163638"/>
            <a:ext cx="4213800" cy="31419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2b2765981e9_0_0:notes"/>
          <p:cNvSpPr txBox="1"/>
          <p:nvPr>
            <p:ph idx="1" type="body"/>
          </p:nvPr>
        </p:nvSpPr>
        <p:spPr>
          <a:xfrm>
            <a:off x="702310" y="4480004"/>
            <a:ext cx="5618400" cy="3665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9" name="Google Shape;149;g2b2765981e9_0_0:notes"/>
          <p:cNvSpPr/>
          <p:nvPr>
            <p:ph idx="2" type="sldImg"/>
          </p:nvPr>
        </p:nvSpPr>
        <p:spPr>
          <a:xfrm>
            <a:off x="1404620" y="1163638"/>
            <a:ext cx="4213800" cy="31419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275eb0f752f_0_898:notes"/>
          <p:cNvSpPr txBox="1"/>
          <p:nvPr>
            <p:ph idx="1" type="body"/>
          </p:nvPr>
        </p:nvSpPr>
        <p:spPr>
          <a:xfrm>
            <a:off x="702310" y="4480004"/>
            <a:ext cx="5618400" cy="3665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5" name="Google Shape;155;g275eb0f752f_0_898:notes"/>
          <p:cNvSpPr/>
          <p:nvPr>
            <p:ph idx="2" type="sldImg"/>
          </p:nvPr>
        </p:nvSpPr>
        <p:spPr>
          <a:xfrm>
            <a:off x="1404620" y="1163638"/>
            <a:ext cx="4213800" cy="31419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275eb0f752f_0_914:notes"/>
          <p:cNvSpPr txBox="1"/>
          <p:nvPr>
            <p:ph idx="1" type="body"/>
          </p:nvPr>
        </p:nvSpPr>
        <p:spPr>
          <a:xfrm>
            <a:off x="702310" y="4480004"/>
            <a:ext cx="5618400" cy="3665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1" name="Google Shape;161;g275eb0f752f_0_914:notes"/>
          <p:cNvSpPr/>
          <p:nvPr>
            <p:ph idx="2" type="sldImg"/>
          </p:nvPr>
        </p:nvSpPr>
        <p:spPr>
          <a:xfrm>
            <a:off x="1404620" y="1163638"/>
            <a:ext cx="4213800" cy="31419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275eb0f752f_0_904:notes"/>
          <p:cNvSpPr txBox="1"/>
          <p:nvPr>
            <p:ph idx="1" type="body"/>
          </p:nvPr>
        </p:nvSpPr>
        <p:spPr>
          <a:xfrm>
            <a:off x="702310" y="4480004"/>
            <a:ext cx="5618400" cy="3665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7" name="Google Shape;167;g275eb0f752f_0_904:notes"/>
          <p:cNvSpPr/>
          <p:nvPr>
            <p:ph idx="2" type="sldImg"/>
          </p:nvPr>
        </p:nvSpPr>
        <p:spPr>
          <a:xfrm>
            <a:off x="1404620" y="1163638"/>
            <a:ext cx="4213800" cy="31419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275eb0f752f_0_553:notes"/>
          <p:cNvSpPr txBox="1"/>
          <p:nvPr>
            <p:ph idx="1" type="body"/>
          </p:nvPr>
        </p:nvSpPr>
        <p:spPr>
          <a:xfrm>
            <a:off x="702300" y="4421800"/>
            <a:ext cx="5618400" cy="41892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73" name="Google Shape;173;g275eb0f752f_0_553:notes"/>
          <p:cNvSpPr/>
          <p:nvPr>
            <p:ph idx="2" type="sldImg"/>
          </p:nvPr>
        </p:nvSpPr>
        <p:spPr>
          <a:xfrm>
            <a:off x="1170750" y="698175"/>
            <a:ext cx="4682400" cy="34908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g1f0ba319e2e_0_613:notes"/>
          <p:cNvSpPr txBox="1"/>
          <p:nvPr>
            <p:ph idx="1" type="body"/>
          </p:nvPr>
        </p:nvSpPr>
        <p:spPr>
          <a:xfrm>
            <a:off x="702310" y="4480004"/>
            <a:ext cx="5618400" cy="3665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79" name="Google Shape;179;g1f0ba319e2e_0_613:notes"/>
          <p:cNvSpPr/>
          <p:nvPr>
            <p:ph idx="2" type="sldImg"/>
          </p:nvPr>
        </p:nvSpPr>
        <p:spPr>
          <a:xfrm>
            <a:off x="1404620" y="1163638"/>
            <a:ext cx="4213800" cy="31419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g1f0ba319e2e_0_597:notes"/>
          <p:cNvSpPr txBox="1"/>
          <p:nvPr>
            <p:ph idx="1" type="body"/>
          </p:nvPr>
        </p:nvSpPr>
        <p:spPr>
          <a:xfrm>
            <a:off x="702310" y="4480004"/>
            <a:ext cx="5618400" cy="3665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86" name="Google Shape;186;g1f0ba319e2e_0_597:notes"/>
          <p:cNvSpPr/>
          <p:nvPr>
            <p:ph idx="2" type="sldImg"/>
          </p:nvPr>
        </p:nvSpPr>
        <p:spPr>
          <a:xfrm>
            <a:off x="1404620" y="1163638"/>
            <a:ext cx="4213800" cy="31419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p3:notes"/>
          <p:cNvSpPr txBox="1"/>
          <p:nvPr>
            <p:ph idx="1" type="body"/>
          </p:nvPr>
        </p:nvSpPr>
        <p:spPr>
          <a:xfrm>
            <a:off x="702300" y="4421800"/>
            <a:ext cx="5618475" cy="418907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76" name="Google Shape;76;p3:notes"/>
          <p:cNvSpPr/>
          <p:nvPr>
            <p:ph idx="2" type="sldImg"/>
          </p:nvPr>
        </p:nvSpPr>
        <p:spPr>
          <a:xfrm>
            <a:off x="1170750" y="698175"/>
            <a:ext cx="4682300" cy="34909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g1f0ba319e2e_0_606:notes"/>
          <p:cNvSpPr txBox="1"/>
          <p:nvPr>
            <p:ph idx="1" type="body"/>
          </p:nvPr>
        </p:nvSpPr>
        <p:spPr>
          <a:xfrm>
            <a:off x="702310" y="4480004"/>
            <a:ext cx="5618400" cy="3665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2" name="Google Shape;192;g1f0ba319e2e_0_606:notes"/>
          <p:cNvSpPr/>
          <p:nvPr>
            <p:ph idx="2" type="sldImg"/>
          </p:nvPr>
        </p:nvSpPr>
        <p:spPr>
          <a:xfrm>
            <a:off x="1404620" y="1163638"/>
            <a:ext cx="4213800" cy="31419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g1f0ba319e2e_0_621:notes"/>
          <p:cNvSpPr txBox="1"/>
          <p:nvPr>
            <p:ph idx="1" type="body"/>
          </p:nvPr>
        </p:nvSpPr>
        <p:spPr>
          <a:xfrm>
            <a:off x="702310" y="4480004"/>
            <a:ext cx="5618400" cy="3665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8" name="Google Shape;198;g1f0ba319e2e_0_621:notes"/>
          <p:cNvSpPr/>
          <p:nvPr>
            <p:ph idx="2" type="sldImg"/>
          </p:nvPr>
        </p:nvSpPr>
        <p:spPr>
          <a:xfrm>
            <a:off x="1404620" y="1163638"/>
            <a:ext cx="4213800" cy="31419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p10:notes"/>
          <p:cNvSpPr txBox="1"/>
          <p:nvPr>
            <p:ph idx="1" type="body"/>
          </p:nvPr>
        </p:nvSpPr>
        <p:spPr>
          <a:xfrm>
            <a:off x="702300" y="4421800"/>
            <a:ext cx="5618475" cy="418907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04" name="Google Shape;204;p10:notes"/>
          <p:cNvSpPr/>
          <p:nvPr>
            <p:ph idx="2" type="sldImg"/>
          </p:nvPr>
        </p:nvSpPr>
        <p:spPr>
          <a:xfrm>
            <a:off x="1170750" y="698175"/>
            <a:ext cx="4682300" cy="34909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g275eb0f752f_0_909:notes"/>
          <p:cNvSpPr txBox="1"/>
          <p:nvPr>
            <p:ph idx="1" type="body"/>
          </p:nvPr>
        </p:nvSpPr>
        <p:spPr>
          <a:xfrm>
            <a:off x="702300" y="4421800"/>
            <a:ext cx="5618400" cy="41892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10" name="Google Shape;210;g275eb0f752f_0_909:notes"/>
          <p:cNvSpPr/>
          <p:nvPr>
            <p:ph idx="2" type="sldImg"/>
          </p:nvPr>
        </p:nvSpPr>
        <p:spPr>
          <a:xfrm>
            <a:off x="1170750" y="698175"/>
            <a:ext cx="4682400" cy="34908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g28d8a700307_0_2:notes"/>
          <p:cNvSpPr txBox="1"/>
          <p:nvPr>
            <p:ph idx="1" type="body"/>
          </p:nvPr>
        </p:nvSpPr>
        <p:spPr>
          <a:xfrm>
            <a:off x="702300" y="4421800"/>
            <a:ext cx="5618400" cy="41892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16" name="Google Shape;216;g28d8a700307_0_2:notes"/>
          <p:cNvSpPr/>
          <p:nvPr>
            <p:ph idx="2" type="sldImg"/>
          </p:nvPr>
        </p:nvSpPr>
        <p:spPr>
          <a:xfrm>
            <a:off x="1170750" y="698175"/>
            <a:ext cx="4682400" cy="34908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3" name="Shape 223"/>
        <p:cNvGrpSpPr/>
        <p:nvPr/>
      </p:nvGrpSpPr>
      <p:grpSpPr>
        <a:xfrm>
          <a:off x="0" y="0"/>
          <a:ext cx="0" cy="0"/>
          <a:chOff x="0" y="0"/>
          <a:chExt cx="0" cy="0"/>
        </a:xfrm>
      </p:grpSpPr>
      <p:sp>
        <p:nvSpPr>
          <p:cNvPr id="224" name="Google Shape;224;g2b68d335159_0_13:notes"/>
          <p:cNvSpPr txBox="1"/>
          <p:nvPr>
            <p:ph idx="1" type="body"/>
          </p:nvPr>
        </p:nvSpPr>
        <p:spPr>
          <a:xfrm>
            <a:off x="702310" y="4480004"/>
            <a:ext cx="5618400" cy="3665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25" name="Google Shape;225;g2b68d335159_0_13:notes"/>
          <p:cNvSpPr/>
          <p:nvPr>
            <p:ph idx="2" type="sldImg"/>
          </p:nvPr>
        </p:nvSpPr>
        <p:spPr>
          <a:xfrm>
            <a:off x="1404620" y="1163638"/>
            <a:ext cx="4213800" cy="31419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9" name="Shape 229"/>
        <p:cNvGrpSpPr/>
        <p:nvPr/>
      </p:nvGrpSpPr>
      <p:grpSpPr>
        <a:xfrm>
          <a:off x="0" y="0"/>
          <a:ext cx="0" cy="0"/>
          <a:chOff x="0" y="0"/>
          <a:chExt cx="0" cy="0"/>
        </a:xfrm>
      </p:grpSpPr>
      <p:sp>
        <p:nvSpPr>
          <p:cNvPr id="230" name="Google Shape;230;p28:notes"/>
          <p:cNvSpPr txBox="1"/>
          <p:nvPr>
            <p:ph idx="1" type="body"/>
          </p:nvPr>
        </p:nvSpPr>
        <p:spPr>
          <a:xfrm>
            <a:off x="702300" y="4421800"/>
            <a:ext cx="5618475" cy="418907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31" name="Google Shape;231;p28:notes"/>
          <p:cNvSpPr/>
          <p:nvPr>
            <p:ph idx="2" type="sldImg"/>
          </p:nvPr>
        </p:nvSpPr>
        <p:spPr>
          <a:xfrm>
            <a:off x="1170750" y="698175"/>
            <a:ext cx="4682300" cy="34909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6" name="Shape 236"/>
        <p:cNvGrpSpPr/>
        <p:nvPr/>
      </p:nvGrpSpPr>
      <p:grpSpPr>
        <a:xfrm>
          <a:off x="0" y="0"/>
          <a:ext cx="0" cy="0"/>
          <a:chOff x="0" y="0"/>
          <a:chExt cx="0" cy="0"/>
        </a:xfrm>
      </p:grpSpPr>
      <p:sp>
        <p:nvSpPr>
          <p:cNvPr id="237" name="Google Shape;237;g2b298ed96a6_0_0:notes"/>
          <p:cNvSpPr txBox="1"/>
          <p:nvPr>
            <p:ph idx="1" type="body"/>
          </p:nvPr>
        </p:nvSpPr>
        <p:spPr>
          <a:xfrm>
            <a:off x="702300" y="4421800"/>
            <a:ext cx="5618400" cy="41892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38" name="Google Shape;238;g2b298ed96a6_0_0:notes"/>
          <p:cNvSpPr/>
          <p:nvPr>
            <p:ph idx="2" type="sldImg"/>
          </p:nvPr>
        </p:nvSpPr>
        <p:spPr>
          <a:xfrm>
            <a:off x="1170750" y="698175"/>
            <a:ext cx="4682400" cy="34908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275eb0f752f_0_58:notes"/>
          <p:cNvSpPr txBox="1"/>
          <p:nvPr>
            <p:ph idx="1" type="body"/>
          </p:nvPr>
        </p:nvSpPr>
        <p:spPr>
          <a:xfrm>
            <a:off x="702310" y="4480004"/>
            <a:ext cx="5618400" cy="3665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2" name="Google Shape;82;g275eb0f752f_0_58:notes"/>
          <p:cNvSpPr/>
          <p:nvPr>
            <p:ph idx="2" type="sldImg"/>
          </p:nvPr>
        </p:nvSpPr>
        <p:spPr>
          <a:xfrm>
            <a:off x="1404620" y="1163638"/>
            <a:ext cx="4213800" cy="31419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1f0ba319e2e_0_162:notes"/>
          <p:cNvSpPr txBox="1"/>
          <p:nvPr>
            <p:ph idx="1" type="body"/>
          </p:nvPr>
        </p:nvSpPr>
        <p:spPr>
          <a:xfrm>
            <a:off x="702310" y="4480004"/>
            <a:ext cx="5618400" cy="3665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8" name="Google Shape;88;g1f0ba319e2e_0_162:notes"/>
          <p:cNvSpPr/>
          <p:nvPr>
            <p:ph idx="2" type="sldImg"/>
          </p:nvPr>
        </p:nvSpPr>
        <p:spPr>
          <a:xfrm>
            <a:off x="1404620" y="1163638"/>
            <a:ext cx="4213800" cy="31419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1f0ba319e2e_0_170:notes"/>
          <p:cNvSpPr txBox="1"/>
          <p:nvPr>
            <p:ph idx="1" type="body"/>
          </p:nvPr>
        </p:nvSpPr>
        <p:spPr>
          <a:xfrm>
            <a:off x="702310" y="4480004"/>
            <a:ext cx="5618400" cy="3665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4" name="Google Shape;94;g1f0ba319e2e_0_170:notes"/>
          <p:cNvSpPr/>
          <p:nvPr>
            <p:ph idx="2" type="sldImg"/>
          </p:nvPr>
        </p:nvSpPr>
        <p:spPr>
          <a:xfrm>
            <a:off x="1404620" y="1163638"/>
            <a:ext cx="4213800" cy="31419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1f0ba319e2e_0_175:notes"/>
          <p:cNvSpPr txBox="1"/>
          <p:nvPr>
            <p:ph idx="1" type="body"/>
          </p:nvPr>
        </p:nvSpPr>
        <p:spPr>
          <a:xfrm>
            <a:off x="702310" y="4480004"/>
            <a:ext cx="5618400" cy="3665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0" name="Google Shape;100;g1f0ba319e2e_0_175:notes"/>
          <p:cNvSpPr/>
          <p:nvPr>
            <p:ph idx="2" type="sldImg"/>
          </p:nvPr>
        </p:nvSpPr>
        <p:spPr>
          <a:xfrm>
            <a:off x="1404620" y="1163638"/>
            <a:ext cx="4213800" cy="31419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1f0ba319e2e_0_510:notes"/>
          <p:cNvSpPr txBox="1"/>
          <p:nvPr>
            <p:ph idx="1" type="body"/>
          </p:nvPr>
        </p:nvSpPr>
        <p:spPr>
          <a:xfrm>
            <a:off x="702310" y="4480004"/>
            <a:ext cx="5618400" cy="3665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6" name="Google Shape;106;g1f0ba319e2e_0_510:notes"/>
          <p:cNvSpPr/>
          <p:nvPr>
            <p:ph idx="2" type="sldImg"/>
          </p:nvPr>
        </p:nvSpPr>
        <p:spPr>
          <a:xfrm>
            <a:off x="1404620" y="1163638"/>
            <a:ext cx="4213800" cy="31419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275eb0f752f_0_223:notes"/>
          <p:cNvSpPr txBox="1"/>
          <p:nvPr>
            <p:ph idx="1" type="body"/>
          </p:nvPr>
        </p:nvSpPr>
        <p:spPr>
          <a:xfrm>
            <a:off x="702310" y="4480004"/>
            <a:ext cx="5618400" cy="3665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2" name="Google Shape;112;g275eb0f752f_0_223:notes"/>
          <p:cNvSpPr/>
          <p:nvPr>
            <p:ph idx="2" type="sldImg"/>
          </p:nvPr>
        </p:nvSpPr>
        <p:spPr>
          <a:xfrm>
            <a:off x="1404620" y="1163638"/>
            <a:ext cx="4213800" cy="31419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2b68d335159_0_18:notes"/>
          <p:cNvSpPr txBox="1"/>
          <p:nvPr>
            <p:ph idx="1" type="body"/>
          </p:nvPr>
        </p:nvSpPr>
        <p:spPr>
          <a:xfrm>
            <a:off x="702310" y="4480004"/>
            <a:ext cx="5618400" cy="3665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8" name="Google Shape;118;g2b68d335159_0_18:notes"/>
          <p:cNvSpPr/>
          <p:nvPr>
            <p:ph idx="2" type="sldImg"/>
          </p:nvPr>
        </p:nvSpPr>
        <p:spPr>
          <a:xfrm>
            <a:off x="1404620" y="1163638"/>
            <a:ext cx="4213800" cy="31419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sp>
        <p:nvSpPr>
          <p:cNvPr id="10" name="Google Shape;10;g275eb0f752f_0_840"/>
          <p:cNvSpPr/>
          <p:nvPr/>
        </p:nvSpPr>
        <p:spPr>
          <a:xfrm>
            <a:off x="-125" y="0"/>
            <a:ext cx="9144250" cy="5863987"/>
          </a:xfrm>
          <a:custGeom>
            <a:rect b="b" l="l" r="r" t="t"/>
            <a:pathLst>
              <a:path extrusionOk="0" h="175924" w="365770">
                <a:moveTo>
                  <a:pt x="0" y="0"/>
                </a:moveTo>
                <a:lnTo>
                  <a:pt x="365770" y="0"/>
                </a:lnTo>
                <a:lnTo>
                  <a:pt x="365760" y="70914"/>
                </a:lnTo>
                <a:lnTo>
                  <a:pt x="0" y="175924"/>
                </a:lnTo>
                <a:close/>
              </a:path>
            </a:pathLst>
          </a:custGeom>
          <a:solidFill>
            <a:schemeClr val="lt1"/>
          </a:solidFill>
          <a:ln>
            <a:noFill/>
          </a:ln>
        </p:spPr>
      </p:sp>
      <p:sp>
        <p:nvSpPr>
          <p:cNvPr id="11" name="Google Shape;11;g275eb0f752f_0_840"/>
          <p:cNvSpPr txBox="1"/>
          <p:nvPr>
            <p:ph type="ctrTitle"/>
          </p:nvPr>
        </p:nvSpPr>
        <p:spPr>
          <a:xfrm>
            <a:off x="311700" y="719633"/>
            <a:ext cx="8520600" cy="17100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3600"/>
              <a:buNone/>
              <a:defRPr sz="3600"/>
            </a:lvl1pPr>
            <a:lvl2pPr lvl="1" algn="l">
              <a:lnSpc>
                <a:spcPct val="100000"/>
              </a:lnSpc>
              <a:spcBef>
                <a:spcPts val="0"/>
              </a:spcBef>
              <a:spcAft>
                <a:spcPts val="0"/>
              </a:spcAft>
              <a:buSzPts val="3600"/>
              <a:buNone/>
              <a:defRPr sz="3600"/>
            </a:lvl2pPr>
            <a:lvl3pPr lvl="2" algn="l">
              <a:lnSpc>
                <a:spcPct val="100000"/>
              </a:lnSpc>
              <a:spcBef>
                <a:spcPts val="0"/>
              </a:spcBef>
              <a:spcAft>
                <a:spcPts val="0"/>
              </a:spcAft>
              <a:buSzPts val="3600"/>
              <a:buNone/>
              <a:defRPr sz="3600"/>
            </a:lvl3pPr>
            <a:lvl4pPr lvl="3" algn="l">
              <a:lnSpc>
                <a:spcPct val="100000"/>
              </a:lnSpc>
              <a:spcBef>
                <a:spcPts val="0"/>
              </a:spcBef>
              <a:spcAft>
                <a:spcPts val="0"/>
              </a:spcAft>
              <a:buSzPts val="3600"/>
              <a:buNone/>
              <a:defRPr sz="3600"/>
            </a:lvl4pPr>
            <a:lvl5pPr lvl="4" algn="l">
              <a:lnSpc>
                <a:spcPct val="100000"/>
              </a:lnSpc>
              <a:spcBef>
                <a:spcPts val="0"/>
              </a:spcBef>
              <a:spcAft>
                <a:spcPts val="0"/>
              </a:spcAft>
              <a:buSzPts val="3600"/>
              <a:buNone/>
              <a:defRPr sz="3600"/>
            </a:lvl5pPr>
            <a:lvl6pPr lvl="5" algn="l">
              <a:lnSpc>
                <a:spcPct val="100000"/>
              </a:lnSpc>
              <a:spcBef>
                <a:spcPts val="0"/>
              </a:spcBef>
              <a:spcAft>
                <a:spcPts val="0"/>
              </a:spcAft>
              <a:buSzPts val="3600"/>
              <a:buNone/>
              <a:defRPr sz="3600"/>
            </a:lvl6pPr>
            <a:lvl7pPr lvl="6" algn="l">
              <a:lnSpc>
                <a:spcPct val="100000"/>
              </a:lnSpc>
              <a:spcBef>
                <a:spcPts val="0"/>
              </a:spcBef>
              <a:spcAft>
                <a:spcPts val="0"/>
              </a:spcAft>
              <a:buSzPts val="3600"/>
              <a:buNone/>
              <a:defRPr sz="3600"/>
            </a:lvl7pPr>
            <a:lvl8pPr lvl="7" algn="l">
              <a:lnSpc>
                <a:spcPct val="100000"/>
              </a:lnSpc>
              <a:spcBef>
                <a:spcPts val="0"/>
              </a:spcBef>
              <a:spcAft>
                <a:spcPts val="0"/>
              </a:spcAft>
              <a:buSzPts val="3600"/>
              <a:buNone/>
              <a:defRPr sz="3600"/>
            </a:lvl8pPr>
            <a:lvl9pPr lvl="8" algn="l">
              <a:lnSpc>
                <a:spcPct val="100000"/>
              </a:lnSpc>
              <a:spcBef>
                <a:spcPts val="0"/>
              </a:spcBef>
              <a:spcAft>
                <a:spcPts val="0"/>
              </a:spcAft>
              <a:buSzPts val="3600"/>
              <a:buNone/>
              <a:defRPr sz="3600"/>
            </a:lvl9pPr>
          </a:lstStyle>
          <a:p/>
        </p:txBody>
      </p:sp>
      <p:sp>
        <p:nvSpPr>
          <p:cNvPr id="12" name="Google Shape;12;g275eb0f752f_0_840"/>
          <p:cNvSpPr txBox="1"/>
          <p:nvPr>
            <p:ph idx="1" type="subTitle"/>
          </p:nvPr>
        </p:nvSpPr>
        <p:spPr>
          <a:xfrm>
            <a:off x="311700" y="2504747"/>
            <a:ext cx="4242600" cy="9843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Clr>
                <a:schemeClr val="lt2"/>
              </a:buClr>
              <a:buSzPts val="1600"/>
              <a:buNone/>
              <a:defRPr sz="1600">
                <a:solidFill>
                  <a:schemeClr val="lt2"/>
                </a:solidFill>
              </a:defRPr>
            </a:lvl1pPr>
            <a:lvl2pPr lvl="1" algn="l">
              <a:lnSpc>
                <a:spcPct val="100000"/>
              </a:lnSpc>
              <a:spcBef>
                <a:spcPts val="0"/>
              </a:spcBef>
              <a:spcAft>
                <a:spcPts val="0"/>
              </a:spcAft>
              <a:buClr>
                <a:schemeClr val="lt2"/>
              </a:buClr>
              <a:buSzPts val="1600"/>
              <a:buNone/>
              <a:defRPr sz="1600">
                <a:solidFill>
                  <a:schemeClr val="lt2"/>
                </a:solidFill>
              </a:defRPr>
            </a:lvl2pPr>
            <a:lvl3pPr lvl="2" algn="l">
              <a:lnSpc>
                <a:spcPct val="100000"/>
              </a:lnSpc>
              <a:spcBef>
                <a:spcPts val="0"/>
              </a:spcBef>
              <a:spcAft>
                <a:spcPts val="0"/>
              </a:spcAft>
              <a:buClr>
                <a:schemeClr val="lt2"/>
              </a:buClr>
              <a:buSzPts val="1600"/>
              <a:buNone/>
              <a:defRPr sz="1600">
                <a:solidFill>
                  <a:schemeClr val="lt2"/>
                </a:solidFill>
              </a:defRPr>
            </a:lvl3pPr>
            <a:lvl4pPr lvl="3" algn="l">
              <a:lnSpc>
                <a:spcPct val="100000"/>
              </a:lnSpc>
              <a:spcBef>
                <a:spcPts val="0"/>
              </a:spcBef>
              <a:spcAft>
                <a:spcPts val="0"/>
              </a:spcAft>
              <a:buClr>
                <a:schemeClr val="lt2"/>
              </a:buClr>
              <a:buSzPts val="1600"/>
              <a:buNone/>
              <a:defRPr sz="1600">
                <a:solidFill>
                  <a:schemeClr val="lt2"/>
                </a:solidFill>
              </a:defRPr>
            </a:lvl4pPr>
            <a:lvl5pPr lvl="4" algn="l">
              <a:lnSpc>
                <a:spcPct val="100000"/>
              </a:lnSpc>
              <a:spcBef>
                <a:spcPts val="0"/>
              </a:spcBef>
              <a:spcAft>
                <a:spcPts val="0"/>
              </a:spcAft>
              <a:buClr>
                <a:schemeClr val="lt2"/>
              </a:buClr>
              <a:buSzPts val="1600"/>
              <a:buNone/>
              <a:defRPr sz="1600">
                <a:solidFill>
                  <a:schemeClr val="lt2"/>
                </a:solidFill>
              </a:defRPr>
            </a:lvl5pPr>
            <a:lvl6pPr lvl="5" algn="l">
              <a:lnSpc>
                <a:spcPct val="100000"/>
              </a:lnSpc>
              <a:spcBef>
                <a:spcPts val="0"/>
              </a:spcBef>
              <a:spcAft>
                <a:spcPts val="0"/>
              </a:spcAft>
              <a:buClr>
                <a:schemeClr val="lt2"/>
              </a:buClr>
              <a:buSzPts val="1600"/>
              <a:buNone/>
              <a:defRPr sz="1600">
                <a:solidFill>
                  <a:schemeClr val="lt2"/>
                </a:solidFill>
              </a:defRPr>
            </a:lvl6pPr>
            <a:lvl7pPr lvl="6" algn="l">
              <a:lnSpc>
                <a:spcPct val="100000"/>
              </a:lnSpc>
              <a:spcBef>
                <a:spcPts val="0"/>
              </a:spcBef>
              <a:spcAft>
                <a:spcPts val="0"/>
              </a:spcAft>
              <a:buClr>
                <a:schemeClr val="lt2"/>
              </a:buClr>
              <a:buSzPts val="1600"/>
              <a:buNone/>
              <a:defRPr sz="1600">
                <a:solidFill>
                  <a:schemeClr val="lt2"/>
                </a:solidFill>
              </a:defRPr>
            </a:lvl7pPr>
            <a:lvl8pPr lvl="7" algn="l">
              <a:lnSpc>
                <a:spcPct val="100000"/>
              </a:lnSpc>
              <a:spcBef>
                <a:spcPts val="0"/>
              </a:spcBef>
              <a:spcAft>
                <a:spcPts val="0"/>
              </a:spcAft>
              <a:buClr>
                <a:schemeClr val="lt2"/>
              </a:buClr>
              <a:buSzPts val="1600"/>
              <a:buNone/>
              <a:defRPr sz="1600">
                <a:solidFill>
                  <a:schemeClr val="lt2"/>
                </a:solidFill>
              </a:defRPr>
            </a:lvl8pPr>
            <a:lvl9pPr lvl="8" algn="l">
              <a:lnSpc>
                <a:spcPct val="100000"/>
              </a:lnSpc>
              <a:spcBef>
                <a:spcPts val="0"/>
              </a:spcBef>
              <a:spcAft>
                <a:spcPts val="0"/>
              </a:spcAft>
              <a:buClr>
                <a:schemeClr val="lt2"/>
              </a:buClr>
              <a:buSzPts val="1600"/>
              <a:buNone/>
              <a:defRPr sz="1600">
                <a:solidFill>
                  <a:schemeClr val="lt2"/>
                </a:solidFill>
              </a:defRPr>
            </a:lvl9pPr>
          </a:lstStyle>
          <a:p/>
        </p:txBody>
      </p:sp>
      <p:sp>
        <p:nvSpPr>
          <p:cNvPr id="13" name="Google Shape;13;g275eb0f752f_0_840"/>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54" name="Shape 54"/>
        <p:cNvGrpSpPr/>
        <p:nvPr/>
      </p:nvGrpSpPr>
      <p:grpSpPr>
        <a:xfrm>
          <a:off x="0" y="0"/>
          <a:ext cx="0" cy="0"/>
          <a:chOff x="0" y="0"/>
          <a:chExt cx="0" cy="0"/>
        </a:xfrm>
      </p:grpSpPr>
      <p:sp>
        <p:nvSpPr>
          <p:cNvPr id="55" name="Google Shape;55;g275eb0f752f_0_885"/>
          <p:cNvSpPr txBox="1"/>
          <p:nvPr>
            <p:ph hasCustomPrompt="1" type="title"/>
          </p:nvPr>
        </p:nvSpPr>
        <p:spPr>
          <a:xfrm>
            <a:off x="311750" y="1108233"/>
            <a:ext cx="5334900" cy="16596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Clr>
                <a:schemeClr val="lt1"/>
              </a:buClr>
              <a:buSzPts val="10000"/>
              <a:buNone/>
              <a:defRPr sz="10000">
                <a:solidFill>
                  <a:schemeClr val="lt1"/>
                </a:solidFill>
              </a:defRPr>
            </a:lvl1pPr>
            <a:lvl2pPr lvl="1" algn="l">
              <a:lnSpc>
                <a:spcPct val="100000"/>
              </a:lnSpc>
              <a:spcBef>
                <a:spcPts val="0"/>
              </a:spcBef>
              <a:spcAft>
                <a:spcPts val="0"/>
              </a:spcAft>
              <a:buClr>
                <a:schemeClr val="lt1"/>
              </a:buClr>
              <a:buSzPts val="10000"/>
              <a:buNone/>
              <a:defRPr sz="10000">
                <a:solidFill>
                  <a:schemeClr val="lt1"/>
                </a:solidFill>
              </a:defRPr>
            </a:lvl2pPr>
            <a:lvl3pPr lvl="2" algn="l">
              <a:lnSpc>
                <a:spcPct val="100000"/>
              </a:lnSpc>
              <a:spcBef>
                <a:spcPts val="0"/>
              </a:spcBef>
              <a:spcAft>
                <a:spcPts val="0"/>
              </a:spcAft>
              <a:buClr>
                <a:schemeClr val="lt1"/>
              </a:buClr>
              <a:buSzPts val="10000"/>
              <a:buNone/>
              <a:defRPr sz="10000">
                <a:solidFill>
                  <a:schemeClr val="lt1"/>
                </a:solidFill>
              </a:defRPr>
            </a:lvl3pPr>
            <a:lvl4pPr lvl="3" algn="l">
              <a:lnSpc>
                <a:spcPct val="100000"/>
              </a:lnSpc>
              <a:spcBef>
                <a:spcPts val="0"/>
              </a:spcBef>
              <a:spcAft>
                <a:spcPts val="0"/>
              </a:spcAft>
              <a:buClr>
                <a:schemeClr val="lt1"/>
              </a:buClr>
              <a:buSzPts val="10000"/>
              <a:buNone/>
              <a:defRPr sz="10000">
                <a:solidFill>
                  <a:schemeClr val="lt1"/>
                </a:solidFill>
              </a:defRPr>
            </a:lvl4pPr>
            <a:lvl5pPr lvl="4" algn="l">
              <a:lnSpc>
                <a:spcPct val="100000"/>
              </a:lnSpc>
              <a:spcBef>
                <a:spcPts val="0"/>
              </a:spcBef>
              <a:spcAft>
                <a:spcPts val="0"/>
              </a:spcAft>
              <a:buClr>
                <a:schemeClr val="lt1"/>
              </a:buClr>
              <a:buSzPts val="10000"/>
              <a:buNone/>
              <a:defRPr sz="10000">
                <a:solidFill>
                  <a:schemeClr val="lt1"/>
                </a:solidFill>
              </a:defRPr>
            </a:lvl5pPr>
            <a:lvl6pPr lvl="5" algn="l">
              <a:lnSpc>
                <a:spcPct val="100000"/>
              </a:lnSpc>
              <a:spcBef>
                <a:spcPts val="0"/>
              </a:spcBef>
              <a:spcAft>
                <a:spcPts val="0"/>
              </a:spcAft>
              <a:buClr>
                <a:schemeClr val="lt1"/>
              </a:buClr>
              <a:buSzPts val="10000"/>
              <a:buNone/>
              <a:defRPr sz="10000">
                <a:solidFill>
                  <a:schemeClr val="lt1"/>
                </a:solidFill>
              </a:defRPr>
            </a:lvl6pPr>
            <a:lvl7pPr lvl="6" algn="l">
              <a:lnSpc>
                <a:spcPct val="100000"/>
              </a:lnSpc>
              <a:spcBef>
                <a:spcPts val="0"/>
              </a:spcBef>
              <a:spcAft>
                <a:spcPts val="0"/>
              </a:spcAft>
              <a:buClr>
                <a:schemeClr val="lt1"/>
              </a:buClr>
              <a:buSzPts val="10000"/>
              <a:buNone/>
              <a:defRPr sz="10000">
                <a:solidFill>
                  <a:schemeClr val="lt1"/>
                </a:solidFill>
              </a:defRPr>
            </a:lvl7pPr>
            <a:lvl8pPr lvl="7" algn="l">
              <a:lnSpc>
                <a:spcPct val="100000"/>
              </a:lnSpc>
              <a:spcBef>
                <a:spcPts val="0"/>
              </a:spcBef>
              <a:spcAft>
                <a:spcPts val="0"/>
              </a:spcAft>
              <a:buClr>
                <a:schemeClr val="lt1"/>
              </a:buClr>
              <a:buSzPts val="10000"/>
              <a:buNone/>
              <a:defRPr sz="10000">
                <a:solidFill>
                  <a:schemeClr val="lt1"/>
                </a:solidFill>
              </a:defRPr>
            </a:lvl8pPr>
            <a:lvl9pPr lvl="8" algn="l">
              <a:lnSpc>
                <a:spcPct val="100000"/>
              </a:lnSpc>
              <a:spcBef>
                <a:spcPts val="0"/>
              </a:spcBef>
              <a:spcAft>
                <a:spcPts val="0"/>
              </a:spcAft>
              <a:buClr>
                <a:schemeClr val="lt1"/>
              </a:buClr>
              <a:buSzPts val="10000"/>
              <a:buNone/>
              <a:defRPr sz="10000">
                <a:solidFill>
                  <a:schemeClr val="lt1"/>
                </a:solidFill>
              </a:defRPr>
            </a:lvl9pPr>
          </a:lstStyle>
          <a:p>
            <a:r>
              <a:t>xx%</a:t>
            </a:r>
          </a:p>
        </p:txBody>
      </p:sp>
      <p:sp>
        <p:nvSpPr>
          <p:cNvPr id="56" name="Google Shape;56;g275eb0f752f_0_885"/>
          <p:cNvSpPr txBox="1"/>
          <p:nvPr>
            <p:ph idx="1" type="body"/>
          </p:nvPr>
        </p:nvSpPr>
        <p:spPr>
          <a:xfrm>
            <a:off x="311700" y="2828567"/>
            <a:ext cx="5334900" cy="1256700"/>
          </a:xfrm>
          <a:prstGeom prst="rect">
            <a:avLst/>
          </a:prstGeom>
          <a:noFill/>
          <a:ln>
            <a:noFill/>
          </a:ln>
        </p:spPr>
        <p:txBody>
          <a:bodyPr anchorCtr="0" anchor="t" bIns="91425" lIns="91425" spcFirstLastPara="1" rIns="91425" wrap="square" tIns="91425">
            <a:normAutofit/>
          </a:bodyPr>
          <a:lstStyle>
            <a:lvl1pPr indent="-311150" lvl="0" marL="457200" algn="l">
              <a:lnSpc>
                <a:spcPct val="115000"/>
              </a:lnSpc>
              <a:spcBef>
                <a:spcPts val="0"/>
              </a:spcBef>
              <a:spcAft>
                <a:spcPts val="0"/>
              </a:spcAft>
              <a:buClr>
                <a:schemeClr val="accent2"/>
              </a:buClr>
              <a:buSzPts val="1300"/>
              <a:buChar char="●"/>
              <a:defRPr>
                <a:solidFill>
                  <a:schemeClr val="accent2"/>
                </a:solidFill>
              </a:defRPr>
            </a:lvl1pPr>
            <a:lvl2pPr indent="-298450" lvl="1" marL="914400" algn="l">
              <a:lnSpc>
                <a:spcPct val="115000"/>
              </a:lnSpc>
              <a:spcBef>
                <a:spcPts val="0"/>
              </a:spcBef>
              <a:spcAft>
                <a:spcPts val="0"/>
              </a:spcAft>
              <a:buClr>
                <a:schemeClr val="accent2"/>
              </a:buClr>
              <a:buSzPts val="1100"/>
              <a:buChar char="○"/>
              <a:defRPr>
                <a:solidFill>
                  <a:schemeClr val="accent2"/>
                </a:solidFill>
              </a:defRPr>
            </a:lvl2pPr>
            <a:lvl3pPr indent="-298450" lvl="2" marL="1371600" algn="l">
              <a:lnSpc>
                <a:spcPct val="115000"/>
              </a:lnSpc>
              <a:spcBef>
                <a:spcPts val="0"/>
              </a:spcBef>
              <a:spcAft>
                <a:spcPts val="0"/>
              </a:spcAft>
              <a:buClr>
                <a:schemeClr val="accent2"/>
              </a:buClr>
              <a:buSzPts val="1100"/>
              <a:buChar char="■"/>
              <a:defRPr>
                <a:solidFill>
                  <a:schemeClr val="accent2"/>
                </a:solidFill>
              </a:defRPr>
            </a:lvl3pPr>
            <a:lvl4pPr indent="-298450" lvl="3" marL="1828800" algn="l">
              <a:lnSpc>
                <a:spcPct val="115000"/>
              </a:lnSpc>
              <a:spcBef>
                <a:spcPts val="0"/>
              </a:spcBef>
              <a:spcAft>
                <a:spcPts val="0"/>
              </a:spcAft>
              <a:buClr>
                <a:schemeClr val="accent2"/>
              </a:buClr>
              <a:buSzPts val="1100"/>
              <a:buChar char="●"/>
              <a:defRPr>
                <a:solidFill>
                  <a:schemeClr val="accent2"/>
                </a:solidFill>
              </a:defRPr>
            </a:lvl4pPr>
            <a:lvl5pPr indent="-298450" lvl="4" marL="2286000" algn="l">
              <a:lnSpc>
                <a:spcPct val="115000"/>
              </a:lnSpc>
              <a:spcBef>
                <a:spcPts val="0"/>
              </a:spcBef>
              <a:spcAft>
                <a:spcPts val="0"/>
              </a:spcAft>
              <a:buClr>
                <a:schemeClr val="accent2"/>
              </a:buClr>
              <a:buSzPts val="1100"/>
              <a:buChar char="○"/>
              <a:defRPr>
                <a:solidFill>
                  <a:schemeClr val="accent2"/>
                </a:solidFill>
              </a:defRPr>
            </a:lvl5pPr>
            <a:lvl6pPr indent="-298450" lvl="5" marL="2743200" algn="l">
              <a:lnSpc>
                <a:spcPct val="115000"/>
              </a:lnSpc>
              <a:spcBef>
                <a:spcPts val="0"/>
              </a:spcBef>
              <a:spcAft>
                <a:spcPts val="0"/>
              </a:spcAft>
              <a:buClr>
                <a:schemeClr val="accent2"/>
              </a:buClr>
              <a:buSzPts val="1100"/>
              <a:buChar char="■"/>
              <a:defRPr>
                <a:solidFill>
                  <a:schemeClr val="accent2"/>
                </a:solidFill>
              </a:defRPr>
            </a:lvl6pPr>
            <a:lvl7pPr indent="-298450" lvl="6" marL="3200400" algn="l">
              <a:lnSpc>
                <a:spcPct val="115000"/>
              </a:lnSpc>
              <a:spcBef>
                <a:spcPts val="0"/>
              </a:spcBef>
              <a:spcAft>
                <a:spcPts val="0"/>
              </a:spcAft>
              <a:buClr>
                <a:schemeClr val="accent2"/>
              </a:buClr>
              <a:buSzPts val="1100"/>
              <a:buChar char="●"/>
              <a:defRPr>
                <a:solidFill>
                  <a:schemeClr val="accent2"/>
                </a:solidFill>
              </a:defRPr>
            </a:lvl7pPr>
            <a:lvl8pPr indent="-298450" lvl="7" marL="3657600" algn="l">
              <a:lnSpc>
                <a:spcPct val="115000"/>
              </a:lnSpc>
              <a:spcBef>
                <a:spcPts val="0"/>
              </a:spcBef>
              <a:spcAft>
                <a:spcPts val="0"/>
              </a:spcAft>
              <a:buClr>
                <a:schemeClr val="accent2"/>
              </a:buClr>
              <a:buSzPts val="1100"/>
              <a:buChar char="○"/>
              <a:defRPr>
                <a:solidFill>
                  <a:schemeClr val="accent2"/>
                </a:solidFill>
              </a:defRPr>
            </a:lvl8pPr>
            <a:lvl9pPr indent="-298450" lvl="8" marL="4114800" algn="l">
              <a:lnSpc>
                <a:spcPct val="115000"/>
              </a:lnSpc>
              <a:spcBef>
                <a:spcPts val="0"/>
              </a:spcBef>
              <a:spcAft>
                <a:spcPts val="0"/>
              </a:spcAft>
              <a:buClr>
                <a:schemeClr val="accent2"/>
              </a:buClr>
              <a:buSzPts val="1100"/>
              <a:buChar char="■"/>
              <a:defRPr>
                <a:solidFill>
                  <a:schemeClr val="accent2"/>
                </a:solidFill>
              </a:defRPr>
            </a:lvl9pPr>
          </a:lstStyle>
          <a:p/>
        </p:txBody>
      </p:sp>
      <p:sp>
        <p:nvSpPr>
          <p:cNvPr id="57" name="Google Shape;57;g275eb0f752f_0_885"/>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8" name="Shape 58"/>
        <p:cNvGrpSpPr/>
        <p:nvPr/>
      </p:nvGrpSpPr>
      <p:grpSpPr>
        <a:xfrm>
          <a:off x="0" y="0"/>
          <a:ext cx="0" cy="0"/>
          <a:chOff x="0" y="0"/>
          <a:chExt cx="0" cy="0"/>
        </a:xfrm>
      </p:grpSpPr>
      <p:sp>
        <p:nvSpPr>
          <p:cNvPr id="59" name="Google Shape;59;g275eb0f752f_0_889"/>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60" name="Shape 60"/>
        <p:cNvGrpSpPr/>
        <p:nvPr/>
      </p:nvGrpSpPr>
      <p:grpSpPr>
        <a:xfrm>
          <a:off x="0" y="0"/>
          <a:ext cx="0" cy="0"/>
          <a:chOff x="0" y="0"/>
          <a:chExt cx="0" cy="0"/>
        </a:xfrm>
      </p:grpSpPr>
      <p:sp>
        <p:nvSpPr>
          <p:cNvPr id="61" name="Google Shape;61;g275eb0f752f_0_891"/>
          <p:cNvSpPr txBox="1"/>
          <p:nvPr>
            <p:ph type="title"/>
          </p:nvPr>
        </p:nvSpPr>
        <p:spPr>
          <a:xfrm>
            <a:off x="609599" y="609600"/>
            <a:ext cx="6347700" cy="13209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62" name="Google Shape;62;g275eb0f752f_0_891"/>
          <p:cNvSpPr txBox="1"/>
          <p:nvPr>
            <p:ph idx="1" type="body"/>
          </p:nvPr>
        </p:nvSpPr>
        <p:spPr>
          <a:xfrm>
            <a:off x="609599" y="2160590"/>
            <a:ext cx="6347700" cy="3880800"/>
          </a:xfrm>
          <a:prstGeom prst="rect">
            <a:avLst/>
          </a:prstGeom>
          <a:noFill/>
          <a:ln>
            <a:noFill/>
          </a:ln>
        </p:spPr>
        <p:txBody>
          <a:bodyPr anchorCtr="0" anchor="t" bIns="45700" lIns="91425" spcFirstLastPara="1" rIns="91425" wrap="square" tIns="45700">
            <a:normAutofit/>
          </a:bodyPr>
          <a:lstStyle>
            <a:lvl1pPr indent="-320040" lvl="0" marL="457200" algn="l">
              <a:lnSpc>
                <a:spcPct val="115000"/>
              </a:lnSpc>
              <a:spcBef>
                <a:spcPts val="1000"/>
              </a:spcBef>
              <a:spcAft>
                <a:spcPts val="0"/>
              </a:spcAft>
              <a:buSzPts val="1440"/>
              <a:buChar char="●"/>
              <a:defRPr/>
            </a:lvl1pPr>
            <a:lvl2pPr indent="-320040" lvl="1" marL="914400" algn="l">
              <a:lnSpc>
                <a:spcPct val="115000"/>
              </a:lnSpc>
              <a:spcBef>
                <a:spcPts val="1000"/>
              </a:spcBef>
              <a:spcAft>
                <a:spcPts val="0"/>
              </a:spcAft>
              <a:buSzPts val="1440"/>
              <a:buChar char="○"/>
              <a:defRPr/>
            </a:lvl2pPr>
            <a:lvl3pPr indent="-320039" lvl="2" marL="1371600" algn="l">
              <a:lnSpc>
                <a:spcPct val="115000"/>
              </a:lnSpc>
              <a:spcBef>
                <a:spcPts val="1000"/>
              </a:spcBef>
              <a:spcAft>
                <a:spcPts val="0"/>
              </a:spcAft>
              <a:buSzPts val="1440"/>
              <a:buChar char="■"/>
              <a:defRPr/>
            </a:lvl3pPr>
            <a:lvl4pPr indent="-320039" lvl="3" marL="1828800" algn="l">
              <a:lnSpc>
                <a:spcPct val="115000"/>
              </a:lnSpc>
              <a:spcBef>
                <a:spcPts val="1000"/>
              </a:spcBef>
              <a:spcAft>
                <a:spcPts val="0"/>
              </a:spcAft>
              <a:buSzPts val="1440"/>
              <a:buChar char="●"/>
              <a:defRPr/>
            </a:lvl4pPr>
            <a:lvl5pPr indent="-320039" lvl="4" marL="2286000" algn="l">
              <a:lnSpc>
                <a:spcPct val="115000"/>
              </a:lnSpc>
              <a:spcBef>
                <a:spcPts val="1000"/>
              </a:spcBef>
              <a:spcAft>
                <a:spcPts val="0"/>
              </a:spcAft>
              <a:buSzPts val="1440"/>
              <a:buChar char="○"/>
              <a:defRPr/>
            </a:lvl5pPr>
            <a:lvl6pPr indent="-320039" lvl="5" marL="2743200" algn="l">
              <a:lnSpc>
                <a:spcPct val="115000"/>
              </a:lnSpc>
              <a:spcBef>
                <a:spcPts val="1000"/>
              </a:spcBef>
              <a:spcAft>
                <a:spcPts val="0"/>
              </a:spcAft>
              <a:buSzPts val="1440"/>
              <a:buChar char="■"/>
              <a:defRPr/>
            </a:lvl6pPr>
            <a:lvl7pPr indent="-320039" lvl="6" marL="3200400" algn="l">
              <a:lnSpc>
                <a:spcPct val="115000"/>
              </a:lnSpc>
              <a:spcBef>
                <a:spcPts val="1000"/>
              </a:spcBef>
              <a:spcAft>
                <a:spcPts val="0"/>
              </a:spcAft>
              <a:buSzPts val="1440"/>
              <a:buChar char="●"/>
              <a:defRPr/>
            </a:lvl7pPr>
            <a:lvl8pPr indent="-320040" lvl="7" marL="3657600" algn="l">
              <a:lnSpc>
                <a:spcPct val="115000"/>
              </a:lnSpc>
              <a:spcBef>
                <a:spcPts val="1000"/>
              </a:spcBef>
              <a:spcAft>
                <a:spcPts val="0"/>
              </a:spcAft>
              <a:buSzPts val="1440"/>
              <a:buChar char="○"/>
              <a:defRPr/>
            </a:lvl8pPr>
            <a:lvl9pPr indent="-320040" lvl="8" marL="4114800" algn="l">
              <a:lnSpc>
                <a:spcPct val="115000"/>
              </a:lnSpc>
              <a:spcBef>
                <a:spcPts val="1000"/>
              </a:spcBef>
              <a:spcAft>
                <a:spcPts val="0"/>
              </a:spcAft>
              <a:buSzPts val="1440"/>
              <a:buChar char="■"/>
              <a:defRPr/>
            </a:lvl9pPr>
          </a:lstStyle>
          <a:p/>
        </p:txBody>
      </p:sp>
      <p:sp>
        <p:nvSpPr>
          <p:cNvPr id="63" name="Google Shape;63;g275eb0f752f_0_891"/>
          <p:cNvSpPr txBox="1"/>
          <p:nvPr>
            <p:ph idx="10" type="dt"/>
          </p:nvPr>
        </p:nvSpPr>
        <p:spPr>
          <a:xfrm>
            <a:off x="5405258" y="6041363"/>
            <a:ext cx="684000" cy="365100"/>
          </a:xfrm>
          <a:prstGeom prst="rect">
            <a:avLst/>
          </a:prstGeom>
          <a:noFill/>
          <a:ln>
            <a:noFill/>
          </a:ln>
        </p:spPr>
        <p:txBody>
          <a:bodyPr anchorCtr="0" anchor="ctr"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64" name="Google Shape;64;g275eb0f752f_0_891"/>
          <p:cNvSpPr txBox="1"/>
          <p:nvPr>
            <p:ph idx="11" type="ftr"/>
          </p:nvPr>
        </p:nvSpPr>
        <p:spPr>
          <a:xfrm>
            <a:off x="609599" y="6041363"/>
            <a:ext cx="4623000" cy="3651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65" name="Google Shape;65;g275eb0f752f_0_891"/>
          <p:cNvSpPr txBox="1"/>
          <p:nvPr>
            <p:ph idx="12" type="sldNum"/>
          </p:nvPr>
        </p:nvSpPr>
        <p:spPr>
          <a:xfrm>
            <a:off x="6444676" y="6041363"/>
            <a:ext cx="512700" cy="365100"/>
          </a:xfrm>
          <a:prstGeom prst="rect">
            <a:avLst/>
          </a:prstGeom>
          <a:noFill/>
          <a:ln>
            <a:noFill/>
          </a:ln>
        </p:spPr>
        <p:txBody>
          <a:bodyPr anchorCtr="0" anchor="ctr" bIns="45700" lIns="91425" spcFirstLastPara="1" rIns="91425" wrap="square" tIns="45700">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4" name="Shape 14"/>
        <p:cNvGrpSpPr/>
        <p:nvPr/>
      </p:nvGrpSpPr>
      <p:grpSpPr>
        <a:xfrm>
          <a:off x="0" y="0"/>
          <a:ext cx="0" cy="0"/>
          <a:chOff x="0" y="0"/>
          <a:chExt cx="0" cy="0"/>
        </a:xfrm>
      </p:grpSpPr>
      <p:sp>
        <p:nvSpPr>
          <p:cNvPr id="15" name="Google Shape;15;g275eb0f752f_0_850"/>
          <p:cNvSpPr/>
          <p:nvPr/>
        </p:nvSpPr>
        <p:spPr>
          <a:xfrm>
            <a:off x="0" y="0"/>
            <a:ext cx="4314000" cy="6858000"/>
          </a:xfrm>
          <a:prstGeom prst="rect">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 name="Google Shape;16;g275eb0f752f_0_850"/>
          <p:cNvSpPr/>
          <p:nvPr/>
        </p:nvSpPr>
        <p:spPr>
          <a:xfrm>
            <a:off x="0" y="58833"/>
            <a:ext cx="4313625" cy="5865687"/>
          </a:xfrm>
          <a:custGeom>
            <a:rect b="b" l="l" r="r" t="t"/>
            <a:pathLst>
              <a:path extrusionOk="0" h="175975" w="172545">
                <a:moveTo>
                  <a:pt x="0" y="157"/>
                </a:moveTo>
                <a:lnTo>
                  <a:pt x="172419" y="0"/>
                </a:lnTo>
                <a:lnTo>
                  <a:pt x="172545" y="126541"/>
                </a:lnTo>
                <a:lnTo>
                  <a:pt x="0" y="175975"/>
                </a:lnTo>
                <a:close/>
              </a:path>
            </a:pathLst>
          </a:custGeom>
          <a:solidFill>
            <a:schemeClr val="accent2"/>
          </a:solidFill>
          <a:ln>
            <a:noFill/>
          </a:ln>
        </p:spPr>
      </p:sp>
      <p:sp>
        <p:nvSpPr>
          <p:cNvPr id="17" name="Google Shape;17;g275eb0f752f_0_850"/>
          <p:cNvSpPr/>
          <p:nvPr/>
        </p:nvSpPr>
        <p:spPr>
          <a:xfrm>
            <a:off x="-125" y="0"/>
            <a:ext cx="4316900" cy="5860653"/>
          </a:xfrm>
          <a:custGeom>
            <a:rect b="b" l="l" r="r" t="t"/>
            <a:pathLst>
              <a:path extrusionOk="0" h="175824" w="172676">
                <a:moveTo>
                  <a:pt x="0" y="6"/>
                </a:moveTo>
                <a:lnTo>
                  <a:pt x="172676" y="0"/>
                </a:lnTo>
                <a:lnTo>
                  <a:pt x="172562" y="126442"/>
                </a:lnTo>
                <a:lnTo>
                  <a:pt x="0" y="175824"/>
                </a:lnTo>
                <a:close/>
              </a:path>
            </a:pathLst>
          </a:custGeom>
          <a:solidFill>
            <a:schemeClr val="dk1"/>
          </a:solidFill>
          <a:ln>
            <a:noFill/>
          </a:ln>
        </p:spPr>
      </p:sp>
      <p:sp>
        <p:nvSpPr>
          <p:cNvPr id="18" name="Google Shape;18;g275eb0f752f_0_850"/>
          <p:cNvSpPr txBox="1"/>
          <p:nvPr>
            <p:ph type="title"/>
          </p:nvPr>
        </p:nvSpPr>
        <p:spPr>
          <a:xfrm>
            <a:off x="311725" y="667900"/>
            <a:ext cx="3706500" cy="33453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Clr>
                <a:schemeClr val="lt1"/>
              </a:buClr>
              <a:buSzPts val="2800"/>
              <a:buNone/>
              <a:defRPr>
                <a:solidFill>
                  <a:schemeClr val="lt1"/>
                </a:solidFill>
              </a:defRPr>
            </a:lvl1pPr>
            <a:lvl2pPr lvl="1" algn="l">
              <a:lnSpc>
                <a:spcPct val="100000"/>
              </a:lnSpc>
              <a:spcBef>
                <a:spcPts val="0"/>
              </a:spcBef>
              <a:spcAft>
                <a:spcPts val="0"/>
              </a:spcAft>
              <a:buClr>
                <a:schemeClr val="lt1"/>
              </a:buClr>
              <a:buSzPts val="2800"/>
              <a:buNone/>
              <a:defRPr>
                <a:solidFill>
                  <a:schemeClr val="lt1"/>
                </a:solidFill>
              </a:defRPr>
            </a:lvl2pPr>
            <a:lvl3pPr lvl="2" algn="l">
              <a:lnSpc>
                <a:spcPct val="100000"/>
              </a:lnSpc>
              <a:spcBef>
                <a:spcPts val="0"/>
              </a:spcBef>
              <a:spcAft>
                <a:spcPts val="0"/>
              </a:spcAft>
              <a:buClr>
                <a:schemeClr val="lt1"/>
              </a:buClr>
              <a:buSzPts val="2800"/>
              <a:buNone/>
              <a:defRPr>
                <a:solidFill>
                  <a:schemeClr val="lt1"/>
                </a:solidFill>
              </a:defRPr>
            </a:lvl3pPr>
            <a:lvl4pPr lvl="3" algn="l">
              <a:lnSpc>
                <a:spcPct val="100000"/>
              </a:lnSpc>
              <a:spcBef>
                <a:spcPts val="0"/>
              </a:spcBef>
              <a:spcAft>
                <a:spcPts val="0"/>
              </a:spcAft>
              <a:buClr>
                <a:schemeClr val="lt1"/>
              </a:buClr>
              <a:buSzPts val="2800"/>
              <a:buNone/>
              <a:defRPr>
                <a:solidFill>
                  <a:schemeClr val="lt1"/>
                </a:solidFill>
              </a:defRPr>
            </a:lvl4pPr>
            <a:lvl5pPr lvl="4" algn="l">
              <a:lnSpc>
                <a:spcPct val="100000"/>
              </a:lnSpc>
              <a:spcBef>
                <a:spcPts val="0"/>
              </a:spcBef>
              <a:spcAft>
                <a:spcPts val="0"/>
              </a:spcAft>
              <a:buClr>
                <a:schemeClr val="lt1"/>
              </a:buClr>
              <a:buSzPts val="2800"/>
              <a:buNone/>
              <a:defRPr>
                <a:solidFill>
                  <a:schemeClr val="lt1"/>
                </a:solidFill>
              </a:defRPr>
            </a:lvl5pPr>
            <a:lvl6pPr lvl="5" algn="l">
              <a:lnSpc>
                <a:spcPct val="100000"/>
              </a:lnSpc>
              <a:spcBef>
                <a:spcPts val="0"/>
              </a:spcBef>
              <a:spcAft>
                <a:spcPts val="0"/>
              </a:spcAft>
              <a:buClr>
                <a:schemeClr val="lt1"/>
              </a:buClr>
              <a:buSzPts val="2800"/>
              <a:buNone/>
              <a:defRPr>
                <a:solidFill>
                  <a:schemeClr val="lt1"/>
                </a:solidFill>
              </a:defRPr>
            </a:lvl6pPr>
            <a:lvl7pPr lvl="6" algn="l">
              <a:lnSpc>
                <a:spcPct val="100000"/>
              </a:lnSpc>
              <a:spcBef>
                <a:spcPts val="0"/>
              </a:spcBef>
              <a:spcAft>
                <a:spcPts val="0"/>
              </a:spcAft>
              <a:buClr>
                <a:schemeClr val="lt1"/>
              </a:buClr>
              <a:buSzPts val="2800"/>
              <a:buNone/>
              <a:defRPr>
                <a:solidFill>
                  <a:schemeClr val="lt1"/>
                </a:solidFill>
              </a:defRPr>
            </a:lvl7pPr>
            <a:lvl8pPr lvl="7" algn="l">
              <a:lnSpc>
                <a:spcPct val="100000"/>
              </a:lnSpc>
              <a:spcBef>
                <a:spcPts val="0"/>
              </a:spcBef>
              <a:spcAft>
                <a:spcPts val="0"/>
              </a:spcAft>
              <a:buClr>
                <a:schemeClr val="lt1"/>
              </a:buClr>
              <a:buSzPts val="2800"/>
              <a:buNone/>
              <a:defRPr>
                <a:solidFill>
                  <a:schemeClr val="lt1"/>
                </a:solidFill>
              </a:defRPr>
            </a:lvl8pPr>
            <a:lvl9pPr lvl="8" algn="l">
              <a:lnSpc>
                <a:spcPct val="100000"/>
              </a:lnSpc>
              <a:spcBef>
                <a:spcPts val="0"/>
              </a:spcBef>
              <a:spcAft>
                <a:spcPts val="0"/>
              </a:spcAft>
              <a:buClr>
                <a:schemeClr val="lt1"/>
              </a:buClr>
              <a:buSzPts val="2800"/>
              <a:buNone/>
              <a:defRPr>
                <a:solidFill>
                  <a:schemeClr val="lt1"/>
                </a:solidFill>
              </a:defRPr>
            </a:lvl9pPr>
          </a:lstStyle>
          <a:p/>
        </p:txBody>
      </p:sp>
      <p:sp>
        <p:nvSpPr>
          <p:cNvPr id="19" name="Google Shape;19;g275eb0f752f_0_850"/>
          <p:cNvSpPr txBox="1"/>
          <p:nvPr>
            <p:ph idx="1" type="body"/>
          </p:nvPr>
        </p:nvSpPr>
        <p:spPr>
          <a:xfrm>
            <a:off x="4644675" y="667900"/>
            <a:ext cx="4166400" cy="5464800"/>
          </a:xfrm>
          <a:prstGeom prst="rect">
            <a:avLst/>
          </a:prstGeom>
          <a:noFill/>
          <a:ln>
            <a:noFill/>
          </a:ln>
        </p:spPr>
        <p:txBody>
          <a:bodyPr anchorCtr="0" anchor="t" bIns="91425" lIns="91425" spcFirstLastPara="1" rIns="91425" wrap="square" tIns="91425">
            <a:normAutofit/>
          </a:bodyPr>
          <a:lstStyle>
            <a:lvl1pPr indent="-311150" lvl="0" marL="457200" algn="l">
              <a:lnSpc>
                <a:spcPct val="115000"/>
              </a:lnSpc>
              <a:spcBef>
                <a:spcPts val="0"/>
              </a:spcBef>
              <a:spcAft>
                <a:spcPts val="0"/>
              </a:spcAft>
              <a:buSzPts val="1300"/>
              <a:buChar char="●"/>
              <a:defRPr/>
            </a:lvl1pPr>
            <a:lvl2pPr indent="-298450" lvl="1" marL="914400" algn="l">
              <a:lnSpc>
                <a:spcPct val="115000"/>
              </a:lnSpc>
              <a:spcBef>
                <a:spcPts val="0"/>
              </a:spcBef>
              <a:spcAft>
                <a:spcPts val="0"/>
              </a:spcAft>
              <a:buSzPts val="1100"/>
              <a:buChar char="○"/>
              <a:defRPr/>
            </a:lvl2pPr>
            <a:lvl3pPr indent="-298450" lvl="2" marL="1371600" algn="l">
              <a:lnSpc>
                <a:spcPct val="115000"/>
              </a:lnSpc>
              <a:spcBef>
                <a:spcPts val="0"/>
              </a:spcBef>
              <a:spcAft>
                <a:spcPts val="0"/>
              </a:spcAft>
              <a:buSzPts val="1100"/>
              <a:buChar char="■"/>
              <a:defRPr/>
            </a:lvl3pPr>
            <a:lvl4pPr indent="-298450" lvl="3" marL="1828800" algn="l">
              <a:lnSpc>
                <a:spcPct val="115000"/>
              </a:lnSpc>
              <a:spcBef>
                <a:spcPts val="0"/>
              </a:spcBef>
              <a:spcAft>
                <a:spcPts val="0"/>
              </a:spcAft>
              <a:buSzPts val="1100"/>
              <a:buChar char="●"/>
              <a:defRPr/>
            </a:lvl4pPr>
            <a:lvl5pPr indent="-298450" lvl="4" marL="2286000" algn="l">
              <a:lnSpc>
                <a:spcPct val="115000"/>
              </a:lnSpc>
              <a:spcBef>
                <a:spcPts val="0"/>
              </a:spcBef>
              <a:spcAft>
                <a:spcPts val="0"/>
              </a:spcAft>
              <a:buSzPts val="1100"/>
              <a:buChar char="○"/>
              <a:defRPr/>
            </a:lvl5pPr>
            <a:lvl6pPr indent="-298450" lvl="5" marL="2743200" algn="l">
              <a:lnSpc>
                <a:spcPct val="115000"/>
              </a:lnSpc>
              <a:spcBef>
                <a:spcPts val="0"/>
              </a:spcBef>
              <a:spcAft>
                <a:spcPts val="0"/>
              </a:spcAft>
              <a:buSzPts val="1100"/>
              <a:buChar char="■"/>
              <a:defRPr/>
            </a:lvl6pPr>
            <a:lvl7pPr indent="-298450" lvl="6" marL="3200400" algn="l">
              <a:lnSpc>
                <a:spcPct val="115000"/>
              </a:lnSpc>
              <a:spcBef>
                <a:spcPts val="0"/>
              </a:spcBef>
              <a:spcAft>
                <a:spcPts val="0"/>
              </a:spcAft>
              <a:buSzPts val="1100"/>
              <a:buChar char="●"/>
              <a:defRPr/>
            </a:lvl7pPr>
            <a:lvl8pPr indent="-298450" lvl="7" marL="3657600" algn="l">
              <a:lnSpc>
                <a:spcPct val="115000"/>
              </a:lnSpc>
              <a:spcBef>
                <a:spcPts val="0"/>
              </a:spcBef>
              <a:spcAft>
                <a:spcPts val="0"/>
              </a:spcAft>
              <a:buSzPts val="1100"/>
              <a:buChar char="○"/>
              <a:defRPr/>
            </a:lvl8pPr>
            <a:lvl9pPr indent="-298450" lvl="8" marL="4114800" algn="l">
              <a:lnSpc>
                <a:spcPct val="115000"/>
              </a:lnSpc>
              <a:spcBef>
                <a:spcPts val="0"/>
              </a:spcBef>
              <a:spcAft>
                <a:spcPts val="0"/>
              </a:spcAft>
              <a:buSzPts val="1100"/>
              <a:buChar char="■"/>
              <a:defRPr/>
            </a:lvl9pPr>
          </a:lstStyle>
          <a:p/>
        </p:txBody>
      </p:sp>
      <p:sp>
        <p:nvSpPr>
          <p:cNvPr id="20" name="Google Shape;20;g275eb0f752f_0_850"/>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1" name="Shape 21"/>
        <p:cNvGrpSpPr/>
        <p:nvPr/>
      </p:nvGrpSpPr>
      <p:grpSpPr>
        <a:xfrm>
          <a:off x="0" y="0"/>
          <a:ext cx="0" cy="0"/>
          <a:chOff x="0" y="0"/>
          <a:chExt cx="0" cy="0"/>
        </a:xfrm>
      </p:grpSpPr>
      <p:sp>
        <p:nvSpPr>
          <p:cNvPr id="22" name="Google Shape;22;g275eb0f752f_0_863"/>
          <p:cNvSpPr/>
          <p:nvPr/>
        </p:nvSpPr>
        <p:spPr>
          <a:xfrm>
            <a:off x="0" y="0"/>
            <a:ext cx="9144000" cy="1702800"/>
          </a:xfrm>
          <a:prstGeom prst="rect">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 name="Google Shape;23;g275eb0f752f_0_863"/>
          <p:cNvSpPr txBox="1"/>
          <p:nvPr>
            <p:ph type="title"/>
          </p:nvPr>
        </p:nvSpPr>
        <p:spPr>
          <a:xfrm>
            <a:off x="311725" y="667900"/>
            <a:ext cx="8520600" cy="8316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Clr>
                <a:schemeClr val="lt1"/>
              </a:buClr>
              <a:buSzPts val="2800"/>
              <a:buNone/>
              <a:defRPr>
                <a:solidFill>
                  <a:schemeClr val="lt1"/>
                </a:solidFill>
              </a:defRPr>
            </a:lvl1pPr>
            <a:lvl2pPr lvl="1" algn="l">
              <a:lnSpc>
                <a:spcPct val="100000"/>
              </a:lnSpc>
              <a:spcBef>
                <a:spcPts val="0"/>
              </a:spcBef>
              <a:spcAft>
                <a:spcPts val="0"/>
              </a:spcAft>
              <a:buClr>
                <a:schemeClr val="lt1"/>
              </a:buClr>
              <a:buSzPts val="2800"/>
              <a:buNone/>
              <a:defRPr>
                <a:solidFill>
                  <a:schemeClr val="lt1"/>
                </a:solidFill>
              </a:defRPr>
            </a:lvl2pPr>
            <a:lvl3pPr lvl="2" algn="l">
              <a:lnSpc>
                <a:spcPct val="100000"/>
              </a:lnSpc>
              <a:spcBef>
                <a:spcPts val="0"/>
              </a:spcBef>
              <a:spcAft>
                <a:spcPts val="0"/>
              </a:spcAft>
              <a:buClr>
                <a:schemeClr val="lt1"/>
              </a:buClr>
              <a:buSzPts val="2800"/>
              <a:buNone/>
              <a:defRPr>
                <a:solidFill>
                  <a:schemeClr val="lt1"/>
                </a:solidFill>
              </a:defRPr>
            </a:lvl3pPr>
            <a:lvl4pPr lvl="3" algn="l">
              <a:lnSpc>
                <a:spcPct val="100000"/>
              </a:lnSpc>
              <a:spcBef>
                <a:spcPts val="0"/>
              </a:spcBef>
              <a:spcAft>
                <a:spcPts val="0"/>
              </a:spcAft>
              <a:buClr>
                <a:schemeClr val="lt1"/>
              </a:buClr>
              <a:buSzPts val="2800"/>
              <a:buNone/>
              <a:defRPr>
                <a:solidFill>
                  <a:schemeClr val="lt1"/>
                </a:solidFill>
              </a:defRPr>
            </a:lvl4pPr>
            <a:lvl5pPr lvl="4" algn="l">
              <a:lnSpc>
                <a:spcPct val="100000"/>
              </a:lnSpc>
              <a:spcBef>
                <a:spcPts val="0"/>
              </a:spcBef>
              <a:spcAft>
                <a:spcPts val="0"/>
              </a:spcAft>
              <a:buClr>
                <a:schemeClr val="lt1"/>
              </a:buClr>
              <a:buSzPts val="2800"/>
              <a:buNone/>
              <a:defRPr>
                <a:solidFill>
                  <a:schemeClr val="lt1"/>
                </a:solidFill>
              </a:defRPr>
            </a:lvl5pPr>
            <a:lvl6pPr lvl="5" algn="l">
              <a:lnSpc>
                <a:spcPct val="100000"/>
              </a:lnSpc>
              <a:spcBef>
                <a:spcPts val="0"/>
              </a:spcBef>
              <a:spcAft>
                <a:spcPts val="0"/>
              </a:spcAft>
              <a:buClr>
                <a:schemeClr val="lt1"/>
              </a:buClr>
              <a:buSzPts val="2800"/>
              <a:buNone/>
              <a:defRPr>
                <a:solidFill>
                  <a:schemeClr val="lt1"/>
                </a:solidFill>
              </a:defRPr>
            </a:lvl6pPr>
            <a:lvl7pPr lvl="6" algn="l">
              <a:lnSpc>
                <a:spcPct val="100000"/>
              </a:lnSpc>
              <a:spcBef>
                <a:spcPts val="0"/>
              </a:spcBef>
              <a:spcAft>
                <a:spcPts val="0"/>
              </a:spcAft>
              <a:buClr>
                <a:schemeClr val="lt1"/>
              </a:buClr>
              <a:buSzPts val="2800"/>
              <a:buNone/>
              <a:defRPr>
                <a:solidFill>
                  <a:schemeClr val="lt1"/>
                </a:solidFill>
              </a:defRPr>
            </a:lvl7pPr>
            <a:lvl8pPr lvl="7" algn="l">
              <a:lnSpc>
                <a:spcPct val="100000"/>
              </a:lnSpc>
              <a:spcBef>
                <a:spcPts val="0"/>
              </a:spcBef>
              <a:spcAft>
                <a:spcPts val="0"/>
              </a:spcAft>
              <a:buClr>
                <a:schemeClr val="lt1"/>
              </a:buClr>
              <a:buSzPts val="2800"/>
              <a:buNone/>
              <a:defRPr>
                <a:solidFill>
                  <a:schemeClr val="lt1"/>
                </a:solidFill>
              </a:defRPr>
            </a:lvl8pPr>
            <a:lvl9pPr lvl="8" algn="l">
              <a:lnSpc>
                <a:spcPct val="100000"/>
              </a:lnSpc>
              <a:spcBef>
                <a:spcPts val="0"/>
              </a:spcBef>
              <a:spcAft>
                <a:spcPts val="0"/>
              </a:spcAft>
              <a:buClr>
                <a:schemeClr val="lt1"/>
              </a:buClr>
              <a:buSzPts val="2800"/>
              <a:buNone/>
              <a:defRPr>
                <a:solidFill>
                  <a:schemeClr val="lt1"/>
                </a:solidFill>
              </a:defRPr>
            </a:lvl9pPr>
          </a:lstStyle>
          <a:p/>
        </p:txBody>
      </p:sp>
      <p:sp>
        <p:nvSpPr>
          <p:cNvPr id="24" name="Google Shape;24;g275eb0f752f_0_863"/>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25" name="Shape 25"/>
        <p:cNvGrpSpPr/>
        <p:nvPr/>
      </p:nvGrpSpPr>
      <p:grpSpPr>
        <a:xfrm>
          <a:off x="0" y="0"/>
          <a:ext cx="0" cy="0"/>
          <a:chOff x="0" y="0"/>
          <a:chExt cx="0" cy="0"/>
        </a:xfrm>
      </p:grpSpPr>
      <p:sp>
        <p:nvSpPr>
          <p:cNvPr id="26" name="Google Shape;26;g275eb0f752f_0_881"/>
          <p:cNvSpPr/>
          <p:nvPr/>
        </p:nvSpPr>
        <p:spPr>
          <a:xfrm>
            <a:off x="0" y="5825333"/>
            <a:ext cx="9144000" cy="1032300"/>
          </a:xfrm>
          <a:prstGeom prst="rect">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 name="Google Shape;27;g275eb0f752f_0_881"/>
          <p:cNvSpPr txBox="1"/>
          <p:nvPr>
            <p:ph idx="1" type="body"/>
          </p:nvPr>
        </p:nvSpPr>
        <p:spPr>
          <a:xfrm>
            <a:off x="311700" y="6028533"/>
            <a:ext cx="7979400" cy="6141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Clr>
                <a:schemeClr val="lt1"/>
              </a:buClr>
              <a:buSzPts val="1300"/>
              <a:buFont typeface="Merriweather"/>
              <a:buNone/>
              <a:defRPr>
                <a:solidFill>
                  <a:schemeClr val="lt1"/>
                </a:solidFill>
                <a:latin typeface="Merriweather"/>
                <a:ea typeface="Merriweather"/>
                <a:cs typeface="Merriweather"/>
                <a:sym typeface="Merriweather"/>
              </a:defRPr>
            </a:lvl1pPr>
          </a:lstStyle>
          <a:p/>
        </p:txBody>
      </p:sp>
      <p:sp>
        <p:nvSpPr>
          <p:cNvPr id="28" name="Google Shape;28;g275eb0f752f_0_881"/>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accent3"/>
        </a:solidFill>
      </p:bgPr>
    </p:bg>
    <p:spTree>
      <p:nvGrpSpPr>
        <p:cNvPr id="29" name="Shape 29"/>
        <p:cNvGrpSpPr/>
        <p:nvPr/>
      </p:nvGrpSpPr>
      <p:grpSpPr>
        <a:xfrm>
          <a:off x="0" y="0"/>
          <a:ext cx="0" cy="0"/>
          <a:chOff x="0" y="0"/>
          <a:chExt cx="0" cy="0"/>
        </a:xfrm>
      </p:grpSpPr>
      <p:sp>
        <p:nvSpPr>
          <p:cNvPr id="30" name="Google Shape;30;g275eb0f752f_0_845"/>
          <p:cNvSpPr/>
          <p:nvPr/>
        </p:nvSpPr>
        <p:spPr>
          <a:xfrm>
            <a:off x="0" y="64132"/>
            <a:ext cx="9144250" cy="5863987"/>
          </a:xfrm>
          <a:custGeom>
            <a:rect b="b" l="l" r="r" t="t"/>
            <a:pathLst>
              <a:path extrusionOk="0" h="175924" w="365770">
                <a:moveTo>
                  <a:pt x="0" y="0"/>
                </a:moveTo>
                <a:lnTo>
                  <a:pt x="365770" y="0"/>
                </a:lnTo>
                <a:lnTo>
                  <a:pt x="365760" y="70914"/>
                </a:lnTo>
                <a:lnTo>
                  <a:pt x="0" y="175924"/>
                </a:lnTo>
                <a:close/>
              </a:path>
            </a:pathLst>
          </a:custGeom>
          <a:solidFill>
            <a:schemeClr val="lt1"/>
          </a:solidFill>
          <a:ln>
            <a:noFill/>
          </a:ln>
        </p:spPr>
      </p:sp>
      <p:sp>
        <p:nvSpPr>
          <p:cNvPr id="31" name="Google Shape;31;g275eb0f752f_0_845"/>
          <p:cNvSpPr/>
          <p:nvPr/>
        </p:nvSpPr>
        <p:spPr>
          <a:xfrm>
            <a:off x="0" y="0"/>
            <a:ext cx="9144250" cy="5863987"/>
          </a:xfrm>
          <a:custGeom>
            <a:rect b="b" l="l" r="r" t="t"/>
            <a:pathLst>
              <a:path extrusionOk="0" h="175924" w="365770">
                <a:moveTo>
                  <a:pt x="0" y="0"/>
                </a:moveTo>
                <a:lnTo>
                  <a:pt x="365770" y="0"/>
                </a:lnTo>
                <a:lnTo>
                  <a:pt x="365760" y="70914"/>
                </a:lnTo>
                <a:lnTo>
                  <a:pt x="0" y="175924"/>
                </a:lnTo>
                <a:close/>
              </a:path>
            </a:pathLst>
          </a:custGeom>
          <a:solidFill>
            <a:schemeClr val="accent3"/>
          </a:solidFill>
          <a:ln>
            <a:noFill/>
          </a:ln>
        </p:spPr>
      </p:sp>
      <p:sp>
        <p:nvSpPr>
          <p:cNvPr id="32" name="Google Shape;32;g275eb0f752f_0_845"/>
          <p:cNvSpPr txBox="1"/>
          <p:nvPr>
            <p:ph type="title"/>
          </p:nvPr>
        </p:nvSpPr>
        <p:spPr>
          <a:xfrm>
            <a:off x="311700" y="719633"/>
            <a:ext cx="8520600" cy="17100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3600"/>
              <a:buNone/>
              <a:defRPr sz="3600"/>
            </a:lvl1pPr>
            <a:lvl2pPr lvl="1" algn="l">
              <a:lnSpc>
                <a:spcPct val="100000"/>
              </a:lnSpc>
              <a:spcBef>
                <a:spcPts val="0"/>
              </a:spcBef>
              <a:spcAft>
                <a:spcPts val="0"/>
              </a:spcAft>
              <a:buSzPts val="3600"/>
              <a:buNone/>
              <a:defRPr sz="3600"/>
            </a:lvl2pPr>
            <a:lvl3pPr lvl="2" algn="l">
              <a:lnSpc>
                <a:spcPct val="100000"/>
              </a:lnSpc>
              <a:spcBef>
                <a:spcPts val="0"/>
              </a:spcBef>
              <a:spcAft>
                <a:spcPts val="0"/>
              </a:spcAft>
              <a:buSzPts val="3600"/>
              <a:buNone/>
              <a:defRPr sz="3600"/>
            </a:lvl3pPr>
            <a:lvl4pPr lvl="3" algn="l">
              <a:lnSpc>
                <a:spcPct val="100000"/>
              </a:lnSpc>
              <a:spcBef>
                <a:spcPts val="0"/>
              </a:spcBef>
              <a:spcAft>
                <a:spcPts val="0"/>
              </a:spcAft>
              <a:buSzPts val="3600"/>
              <a:buNone/>
              <a:defRPr sz="3600"/>
            </a:lvl4pPr>
            <a:lvl5pPr lvl="4" algn="l">
              <a:lnSpc>
                <a:spcPct val="100000"/>
              </a:lnSpc>
              <a:spcBef>
                <a:spcPts val="0"/>
              </a:spcBef>
              <a:spcAft>
                <a:spcPts val="0"/>
              </a:spcAft>
              <a:buSzPts val="3600"/>
              <a:buNone/>
              <a:defRPr sz="3600"/>
            </a:lvl5pPr>
            <a:lvl6pPr lvl="5" algn="l">
              <a:lnSpc>
                <a:spcPct val="100000"/>
              </a:lnSpc>
              <a:spcBef>
                <a:spcPts val="0"/>
              </a:spcBef>
              <a:spcAft>
                <a:spcPts val="0"/>
              </a:spcAft>
              <a:buSzPts val="3600"/>
              <a:buNone/>
              <a:defRPr sz="3600"/>
            </a:lvl6pPr>
            <a:lvl7pPr lvl="6" algn="l">
              <a:lnSpc>
                <a:spcPct val="100000"/>
              </a:lnSpc>
              <a:spcBef>
                <a:spcPts val="0"/>
              </a:spcBef>
              <a:spcAft>
                <a:spcPts val="0"/>
              </a:spcAft>
              <a:buSzPts val="3600"/>
              <a:buNone/>
              <a:defRPr sz="3600"/>
            </a:lvl7pPr>
            <a:lvl8pPr lvl="7" algn="l">
              <a:lnSpc>
                <a:spcPct val="100000"/>
              </a:lnSpc>
              <a:spcBef>
                <a:spcPts val="0"/>
              </a:spcBef>
              <a:spcAft>
                <a:spcPts val="0"/>
              </a:spcAft>
              <a:buSzPts val="3600"/>
              <a:buNone/>
              <a:defRPr sz="3600"/>
            </a:lvl8pPr>
            <a:lvl9pPr lvl="8" algn="l">
              <a:lnSpc>
                <a:spcPct val="100000"/>
              </a:lnSpc>
              <a:spcBef>
                <a:spcPts val="0"/>
              </a:spcBef>
              <a:spcAft>
                <a:spcPts val="0"/>
              </a:spcAft>
              <a:buSzPts val="3600"/>
              <a:buNone/>
              <a:defRPr sz="3600"/>
            </a:lvl9pPr>
          </a:lstStyle>
          <a:p/>
        </p:txBody>
      </p:sp>
      <p:sp>
        <p:nvSpPr>
          <p:cNvPr id="33" name="Google Shape;33;g275eb0f752f_0_845"/>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4" name="Shape 34"/>
        <p:cNvGrpSpPr/>
        <p:nvPr/>
      </p:nvGrpSpPr>
      <p:grpSpPr>
        <a:xfrm>
          <a:off x="0" y="0"/>
          <a:ext cx="0" cy="0"/>
          <a:chOff x="0" y="0"/>
          <a:chExt cx="0" cy="0"/>
        </a:xfrm>
      </p:grpSpPr>
      <p:sp>
        <p:nvSpPr>
          <p:cNvPr id="35" name="Google Shape;35;g275eb0f752f_0_857"/>
          <p:cNvSpPr/>
          <p:nvPr/>
        </p:nvSpPr>
        <p:spPr>
          <a:xfrm>
            <a:off x="0" y="0"/>
            <a:ext cx="9144000" cy="1702800"/>
          </a:xfrm>
          <a:prstGeom prst="rect">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 name="Google Shape;36;g275eb0f752f_0_857"/>
          <p:cNvSpPr txBox="1"/>
          <p:nvPr>
            <p:ph type="title"/>
          </p:nvPr>
        </p:nvSpPr>
        <p:spPr>
          <a:xfrm>
            <a:off x="311725" y="667900"/>
            <a:ext cx="8520600" cy="8316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Clr>
                <a:schemeClr val="lt1"/>
              </a:buClr>
              <a:buSzPts val="2800"/>
              <a:buNone/>
              <a:defRPr>
                <a:solidFill>
                  <a:schemeClr val="lt1"/>
                </a:solidFill>
              </a:defRPr>
            </a:lvl1pPr>
            <a:lvl2pPr lvl="1" algn="l">
              <a:lnSpc>
                <a:spcPct val="100000"/>
              </a:lnSpc>
              <a:spcBef>
                <a:spcPts val="0"/>
              </a:spcBef>
              <a:spcAft>
                <a:spcPts val="0"/>
              </a:spcAft>
              <a:buClr>
                <a:schemeClr val="lt1"/>
              </a:buClr>
              <a:buSzPts val="2800"/>
              <a:buNone/>
              <a:defRPr>
                <a:solidFill>
                  <a:schemeClr val="lt1"/>
                </a:solidFill>
              </a:defRPr>
            </a:lvl2pPr>
            <a:lvl3pPr lvl="2" algn="l">
              <a:lnSpc>
                <a:spcPct val="100000"/>
              </a:lnSpc>
              <a:spcBef>
                <a:spcPts val="0"/>
              </a:spcBef>
              <a:spcAft>
                <a:spcPts val="0"/>
              </a:spcAft>
              <a:buClr>
                <a:schemeClr val="lt1"/>
              </a:buClr>
              <a:buSzPts val="2800"/>
              <a:buNone/>
              <a:defRPr>
                <a:solidFill>
                  <a:schemeClr val="lt1"/>
                </a:solidFill>
              </a:defRPr>
            </a:lvl3pPr>
            <a:lvl4pPr lvl="3" algn="l">
              <a:lnSpc>
                <a:spcPct val="100000"/>
              </a:lnSpc>
              <a:spcBef>
                <a:spcPts val="0"/>
              </a:spcBef>
              <a:spcAft>
                <a:spcPts val="0"/>
              </a:spcAft>
              <a:buClr>
                <a:schemeClr val="lt1"/>
              </a:buClr>
              <a:buSzPts val="2800"/>
              <a:buNone/>
              <a:defRPr>
                <a:solidFill>
                  <a:schemeClr val="lt1"/>
                </a:solidFill>
              </a:defRPr>
            </a:lvl4pPr>
            <a:lvl5pPr lvl="4" algn="l">
              <a:lnSpc>
                <a:spcPct val="100000"/>
              </a:lnSpc>
              <a:spcBef>
                <a:spcPts val="0"/>
              </a:spcBef>
              <a:spcAft>
                <a:spcPts val="0"/>
              </a:spcAft>
              <a:buClr>
                <a:schemeClr val="lt1"/>
              </a:buClr>
              <a:buSzPts val="2800"/>
              <a:buNone/>
              <a:defRPr>
                <a:solidFill>
                  <a:schemeClr val="lt1"/>
                </a:solidFill>
              </a:defRPr>
            </a:lvl5pPr>
            <a:lvl6pPr lvl="5" algn="l">
              <a:lnSpc>
                <a:spcPct val="100000"/>
              </a:lnSpc>
              <a:spcBef>
                <a:spcPts val="0"/>
              </a:spcBef>
              <a:spcAft>
                <a:spcPts val="0"/>
              </a:spcAft>
              <a:buClr>
                <a:schemeClr val="lt1"/>
              </a:buClr>
              <a:buSzPts val="2800"/>
              <a:buNone/>
              <a:defRPr>
                <a:solidFill>
                  <a:schemeClr val="lt1"/>
                </a:solidFill>
              </a:defRPr>
            </a:lvl6pPr>
            <a:lvl7pPr lvl="6" algn="l">
              <a:lnSpc>
                <a:spcPct val="100000"/>
              </a:lnSpc>
              <a:spcBef>
                <a:spcPts val="0"/>
              </a:spcBef>
              <a:spcAft>
                <a:spcPts val="0"/>
              </a:spcAft>
              <a:buClr>
                <a:schemeClr val="lt1"/>
              </a:buClr>
              <a:buSzPts val="2800"/>
              <a:buNone/>
              <a:defRPr>
                <a:solidFill>
                  <a:schemeClr val="lt1"/>
                </a:solidFill>
              </a:defRPr>
            </a:lvl7pPr>
            <a:lvl8pPr lvl="7" algn="l">
              <a:lnSpc>
                <a:spcPct val="100000"/>
              </a:lnSpc>
              <a:spcBef>
                <a:spcPts val="0"/>
              </a:spcBef>
              <a:spcAft>
                <a:spcPts val="0"/>
              </a:spcAft>
              <a:buClr>
                <a:schemeClr val="lt1"/>
              </a:buClr>
              <a:buSzPts val="2800"/>
              <a:buNone/>
              <a:defRPr>
                <a:solidFill>
                  <a:schemeClr val="lt1"/>
                </a:solidFill>
              </a:defRPr>
            </a:lvl8pPr>
            <a:lvl9pPr lvl="8" algn="l">
              <a:lnSpc>
                <a:spcPct val="100000"/>
              </a:lnSpc>
              <a:spcBef>
                <a:spcPts val="0"/>
              </a:spcBef>
              <a:spcAft>
                <a:spcPts val="0"/>
              </a:spcAft>
              <a:buClr>
                <a:schemeClr val="lt1"/>
              </a:buClr>
              <a:buSzPts val="2800"/>
              <a:buNone/>
              <a:defRPr>
                <a:solidFill>
                  <a:schemeClr val="lt1"/>
                </a:solidFill>
              </a:defRPr>
            </a:lvl9pPr>
          </a:lstStyle>
          <a:p/>
        </p:txBody>
      </p:sp>
      <p:sp>
        <p:nvSpPr>
          <p:cNvPr id="37" name="Google Shape;37;g275eb0f752f_0_857"/>
          <p:cNvSpPr txBox="1"/>
          <p:nvPr>
            <p:ph idx="1" type="body"/>
          </p:nvPr>
        </p:nvSpPr>
        <p:spPr>
          <a:xfrm>
            <a:off x="311700" y="2007600"/>
            <a:ext cx="3999900" cy="4101600"/>
          </a:xfrm>
          <a:prstGeom prst="rect">
            <a:avLst/>
          </a:prstGeom>
          <a:noFill/>
          <a:ln>
            <a:noFill/>
          </a:ln>
        </p:spPr>
        <p:txBody>
          <a:bodyPr anchorCtr="0" anchor="t" bIns="91425" lIns="91425" spcFirstLastPara="1" rIns="91425" wrap="square" tIns="91425">
            <a:normAutofit/>
          </a:bodyPr>
          <a:lstStyle>
            <a:lvl1pPr indent="-311150" lvl="0" marL="457200" algn="l">
              <a:lnSpc>
                <a:spcPct val="115000"/>
              </a:lnSpc>
              <a:spcBef>
                <a:spcPts val="0"/>
              </a:spcBef>
              <a:spcAft>
                <a:spcPts val="0"/>
              </a:spcAft>
              <a:buSzPts val="1300"/>
              <a:buChar char="●"/>
              <a:defRPr/>
            </a:lvl1pPr>
            <a:lvl2pPr indent="-298450" lvl="1" marL="914400" algn="l">
              <a:lnSpc>
                <a:spcPct val="115000"/>
              </a:lnSpc>
              <a:spcBef>
                <a:spcPts val="0"/>
              </a:spcBef>
              <a:spcAft>
                <a:spcPts val="0"/>
              </a:spcAft>
              <a:buSzPts val="1100"/>
              <a:buChar char="○"/>
              <a:defRPr/>
            </a:lvl2pPr>
            <a:lvl3pPr indent="-298450" lvl="2" marL="1371600" algn="l">
              <a:lnSpc>
                <a:spcPct val="115000"/>
              </a:lnSpc>
              <a:spcBef>
                <a:spcPts val="0"/>
              </a:spcBef>
              <a:spcAft>
                <a:spcPts val="0"/>
              </a:spcAft>
              <a:buSzPts val="1100"/>
              <a:buChar char="■"/>
              <a:defRPr/>
            </a:lvl3pPr>
            <a:lvl4pPr indent="-298450" lvl="3" marL="1828800" algn="l">
              <a:lnSpc>
                <a:spcPct val="115000"/>
              </a:lnSpc>
              <a:spcBef>
                <a:spcPts val="0"/>
              </a:spcBef>
              <a:spcAft>
                <a:spcPts val="0"/>
              </a:spcAft>
              <a:buSzPts val="1100"/>
              <a:buChar char="●"/>
              <a:defRPr/>
            </a:lvl4pPr>
            <a:lvl5pPr indent="-298450" lvl="4" marL="2286000" algn="l">
              <a:lnSpc>
                <a:spcPct val="115000"/>
              </a:lnSpc>
              <a:spcBef>
                <a:spcPts val="0"/>
              </a:spcBef>
              <a:spcAft>
                <a:spcPts val="0"/>
              </a:spcAft>
              <a:buSzPts val="1100"/>
              <a:buChar char="○"/>
              <a:defRPr/>
            </a:lvl5pPr>
            <a:lvl6pPr indent="-298450" lvl="5" marL="2743200" algn="l">
              <a:lnSpc>
                <a:spcPct val="115000"/>
              </a:lnSpc>
              <a:spcBef>
                <a:spcPts val="0"/>
              </a:spcBef>
              <a:spcAft>
                <a:spcPts val="0"/>
              </a:spcAft>
              <a:buSzPts val="1100"/>
              <a:buChar char="■"/>
              <a:defRPr/>
            </a:lvl6pPr>
            <a:lvl7pPr indent="-298450" lvl="6" marL="3200400" algn="l">
              <a:lnSpc>
                <a:spcPct val="115000"/>
              </a:lnSpc>
              <a:spcBef>
                <a:spcPts val="0"/>
              </a:spcBef>
              <a:spcAft>
                <a:spcPts val="0"/>
              </a:spcAft>
              <a:buSzPts val="1100"/>
              <a:buChar char="●"/>
              <a:defRPr/>
            </a:lvl7pPr>
            <a:lvl8pPr indent="-298450" lvl="7" marL="3657600" algn="l">
              <a:lnSpc>
                <a:spcPct val="115000"/>
              </a:lnSpc>
              <a:spcBef>
                <a:spcPts val="0"/>
              </a:spcBef>
              <a:spcAft>
                <a:spcPts val="0"/>
              </a:spcAft>
              <a:buSzPts val="1100"/>
              <a:buChar char="○"/>
              <a:defRPr/>
            </a:lvl8pPr>
            <a:lvl9pPr indent="-298450" lvl="8" marL="4114800" algn="l">
              <a:lnSpc>
                <a:spcPct val="115000"/>
              </a:lnSpc>
              <a:spcBef>
                <a:spcPts val="0"/>
              </a:spcBef>
              <a:spcAft>
                <a:spcPts val="0"/>
              </a:spcAft>
              <a:buSzPts val="1100"/>
              <a:buChar char="■"/>
              <a:defRPr/>
            </a:lvl9pPr>
          </a:lstStyle>
          <a:p/>
        </p:txBody>
      </p:sp>
      <p:sp>
        <p:nvSpPr>
          <p:cNvPr id="38" name="Google Shape;38;g275eb0f752f_0_857"/>
          <p:cNvSpPr txBox="1"/>
          <p:nvPr>
            <p:ph idx="2" type="body"/>
          </p:nvPr>
        </p:nvSpPr>
        <p:spPr>
          <a:xfrm>
            <a:off x="4832400" y="2007600"/>
            <a:ext cx="3999900" cy="4101600"/>
          </a:xfrm>
          <a:prstGeom prst="rect">
            <a:avLst/>
          </a:prstGeom>
          <a:noFill/>
          <a:ln>
            <a:noFill/>
          </a:ln>
        </p:spPr>
        <p:txBody>
          <a:bodyPr anchorCtr="0" anchor="t" bIns="91425" lIns="91425" spcFirstLastPara="1" rIns="91425" wrap="square" tIns="91425">
            <a:normAutofit/>
          </a:bodyPr>
          <a:lstStyle>
            <a:lvl1pPr indent="-311150" lvl="0" marL="457200" algn="l">
              <a:lnSpc>
                <a:spcPct val="115000"/>
              </a:lnSpc>
              <a:spcBef>
                <a:spcPts val="0"/>
              </a:spcBef>
              <a:spcAft>
                <a:spcPts val="0"/>
              </a:spcAft>
              <a:buSzPts val="1300"/>
              <a:buChar char="●"/>
              <a:defRPr/>
            </a:lvl1pPr>
            <a:lvl2pPr indent="-298450" lvl="1" marL="914400" algn="l">
              <a:lnSpc>
                <a:spcPct val="115000"/>
              </a:lnSpc>
              <a:spcBef>
                <a:spcPts val="0"/>
              </a:spcBef>
              <a:spcAft>
                <a:spcPts val="0"/>
              </a:spcAft>
              <a:buSzPts val="1100"/>
              <a:buChar char="○"/>
              <a:defRPr/>
            </a:lvl2pPr>
            <a:lvl3pPr indent="-298450" lvl="2" marL="1371600" algn="l">
              <a:lnSpc>
                <a:spcPct val="115000"/>
              </a:lnSpc>
              <a:spcBef>
                <a:spcPts val="0"/>
              </a:spcBef>
              <a:spcAft>
                <a:spcPts val="0"/>
              </a:spcAft>
              <a:buSzPts val="1100"/>
              <a:buChar char="■"/>
              <a:defRPr/>
            </a:lvl3pPr>
            <a:lvl4pPr indent="-298450" lvl="3" marL="1828800" algn="l">
              <a:lnSpc>
                <a:spcPct val="115000"/>
              </a:lnSpc>
              <a:spcBef>
                <a:spcPts val="0"/>
              </a:spcBef>
              <a:spcAft>
                <a:spcPts val="0"/>
              </a:spcAft>
              <a:buSzPts val="1100"/>
              <a:buChar char="●"/>
              <a:defRPr/>
            </a:lvl4pPr>
            <a:lvl5pPr indent="-298450" lvl="4" marL="2286000" algn="l">
              <a:lnSpc>
                <a:spcPct val="115000"/>
              </a:lnSpc>
              <a:spcBef>
                <a:spcPts val="0"/>
              </a:spcBef>
              <a:spcAft>
                <a:spcPts val="0"/>
              </a:spcAft>
              <a:buSzPts val="1100"/>
              <a:buChar char="○"/>
              <a:defRPr/>
            </a:lvl5pPr>
            <a:lvl6pPr indent="-298450" lvl="5" marL="2743200" algn="l">
              <a:lnSpc>
                <a:spcPct val="115000"/>
              </a:lnSpc>
              <a:spcBef>
                <a:spcPts val="0"/>
              </a:spcBef>
              <a:spcAft>
                <a:spcPts val="0"/>
              </a:spcAft>
              <a:buSzPts val="1100"/>
              <a:buChar char="■"/>
              <a:defRPr/>
            </a:lvl6pPr>
            <a:lvl7pPr indent="-298450" lvl="6" marL="3200400" algn="l">
              <a:lnSpc>
                <a:spcPct val="115000"/>
              </a:lnSpc>
              <a:spcBef>
                <a:spcPts val="0"/>
              </a:spcBef>
              <a:spcAft>
                <a:spcPts val="0"/>
              </a:spcAft>
              <a:buSzPts val="1100"/>
              <a:buChar char="●"/>
              <a:defRPr/>
            </a:lvl7pPr>
            <a:lvl8pPr indent="-298450" lvl="7" marL="3657600" algn="l">
              <a:lnSpc>
                <a:spcPct val="115000"/>
              </a:lnSpc>
              <a:spcBef>
                <a:spcPts val="0"/>
              </a:spcBef>
              <a:spcAft>
                <a:spcPts val="0"/>
              </a:spcAft>
              <a:buSzPts val="1100"/>
              <a:buChar char="○"/>
              <a:defRPr/>
            </a:lvl8pPr>
            <a:lvl9pPr indent="-298450" lvl="8" marL="4114800" algn="l">
              <a:lnSpc>
                <a:spcPct val="115000"/>
              </a:lnSpc>
              <a:spcBef>
                <a:spcPts val="0"/>
              </a:spcBef>
              <a:spcAft>
                <a:spcPts val="0"/>
              </a:spcAft>
              <a:buSzPts val="1100"/>
              <a:buChar char="■"/>
              <a:defRPr/>
            </a:lvl9pPr>
          </a:lstStyle>
          <a:p/>
        </p:txBody>
      </p:sp>
      <p:sp>
        <p:nvSpPr>
          <p:cNvPr id="39" name="Google Shape;39;g275eb0f752f_0_857"/>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0" name="Shape 40"/>
        <p:cNvGrpSpPr/>
        <p:nvPr/>
      </p:nvGrpSpPr>
      <p:grpSpPr>
        <a:xfrm>
          <a:off x="0" y="0"/>
          <a:ext cx="0" cy="0"/>
          <a:chOff x="0" y="0"/>
          <a:chExt cx="0" cy="0"/>
        </a:xfrm>
      </p:grpSpPr>
      <p:sp>
        <p:nvSpPr>
          <p:cNvPr id="41" name="Google Shape;41;g275eb0f752f_0_867"/>
          <p:cNvSpPr/>
          <p:nvPr/>
        </p:nvSpPr>
        <p:spPr>
          <a:xfrm>
            <a:off x="0" y="0"/>
            <a:ext cx="3764400" cy="6858000"/>
          </a:xfrm>
          <a:prstGeom prst="rect">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 name="Google Shape;42;g275eb0f752f_0_867"/>
          <p:cNvSpPr txBox="1"/>
          <p:nvPr>
            <p:ph type="title"/>
          </p:nvPr>
        </p:nvSpPr>
        <p:spPr>
          <a:xfrm>
            <a:off x="311725" y="667900"/>
            <a:ext cx="3127500" cy="2438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Clr>
                <a:schemeClr val="lt1"/>
              </a:buClr>
              <a:buSzPts val="2800"/>
              <a:buNone/>
              <a:defRPr>
                <a:solidFill>
                  <a:schemeClr val="lt1"/>
                </a:solidFill>
              </a:defRPr>
            </a:lvl1pPr>
            <a:lvl2pPr lvl="1" algn="l">
              <a:lnSpc>
                <a:spcPct val="100000"/>
              </a:lnSpc>
              <a:spcBef>
                <a:spcPts val="0"/>
              </a:spcBef>
              <a:spcAft>
                <a:spcPts val="0"/>
              </a:spcAft>
              <a:buClr>
                <a:schemeClr val="lt1"/>
              </a:buClr>
              <a:buSzPts val="2800"/>
              <a:buNone/>
              <a:defRPr>
                <a:solidFill>
                  <a:schemeClr val="lt1"/>
                </a:solidFill>
              </a:defRPr>
            </a:lvl2pPr>
            <a:lvl3pPr lvl="2" algn="l">
              <a:lnSpc>
                <a:spcPct val="100000"/>
              </a:lnSpc>
              <a:spcBef>
                <a:spcPts val="0"/>
              </a:spcBef>
              <a:spcAft>
                <a:spcPts val="0"/>
              </a:spcAft>
              <a:buClr>
                <a:schemeClr val="lt1"/>
              </a:buClr>
              <a:buSzPts val="2800"/>
              <a:buNone/>
              <a:defRPr>
                <a:solidFill>
                  <a:schemeClr val="lt1"/>
                </a:solidFill>
              </a:defRPr>
            </a:lvl3pPr>
            <a:lvl4pPr lvl="3" algn="l">
              <a:lnSpc>
                <a:spcPct val="100000"/>
              </a:lnSpc>
              <a:spcBef>
                <a:spcPts val="0"/>
              </a:spcBef>
              <a:spcAft>
                <a:spcPts val="0"/>
              </a:spcAft>
              <a:buClr>
                <a:schemeClr val="lt1"/>
              </a:buClr>
              <a:buSzPts val="2800"/>
              <a:buNone/>
              <a:defRPr>
                <a:solidFill>
                  <a:schemeClr val="lt1"/>
                </a:solidFill>
              </a:defRPr>
            </a:lvl4pPr>
            <a:lvl5pPr lvl="4" algn="l">
              <a:lnSpc>
                <a:spcPct val="100000"/>
              </a:lnSpc>
              <a:spcBef>
                <a:spcPts val="0"/>
              </a:spcBef>
              <a:spcAft>
                <a:spcPts val="0"/>
              </a:spcAft>
              <a:buClr>
                <a:schemeClr val="lt1"/>
              </a:buClr>
              <a:buSzPts val="2800"/>
              <a:buNone/>
              <a:defRPr>
                <a:solidFill>
                  <a:schemeClr val="lt1"/>
                </a:solidFill>
              </a:defRPr>
            </a:lvl5pPr>
            <a:lvl6pPr lvl="5" algn="l">
              <a:lnSpc>
                <a:spcPct val="100000"/>
              </a:lnSpc>
              <a:spcBef>
                <a:spcPts val="0"/>
              </a:spcBef>
              <a:spcAft>
                <a:spcPts val="0"/>
              </a:spcAft>
              <a:buClr>
                <a:schemeClr val="lt1"/>
              </a:buClr>
              <a:buSzPts val="2800"/>
              <a:buNone/>
              <a:defRPr>
                <a:solidFill>
                  <a:schemeClr val="lt1"/>
                </a:solidFill>
              </a:defRPr>
            </a:lvl6pPr>
            <a:lvl7pPr lvl="6" algn="l">
              <a:lnSpc>
                <a:spcPct val="100000"/>
              </a:lnSpc>
              <a:spcBef>
                <a:spcPts val="0"/>
              </a:spcBef>
              <a:spcAft>
                <a:spcPts val="0"/>
              </a:spcAft>
              <a:buClr>
                <a:schemeClr val="lt1"/>
              </a:buClr>
              <a:buSzPts val="2800"/>
              <a:buNone/>
              <a:defRPr>
                <a:solidFill>
                  <a:schemeClr val="lt1"/>
                </a:solidFill>
              </a:defRPr>
            </a:lvl7pPr>
            <a:lvl8pPr lvl="7" algn="l">
              <a:lnSpc>
                <a:spcPct val="100000"/>
              </a:lnSpc>
              <a:spcBef>
                <a:spcPts val="0"/>
              </a:spcBef>
              <a:spcAft>
                <a:spcPts val="0"/>
              </a:spcAft>
              <a:buClr>
                <a:schemeClr val="lt1"/>
              </a:buClr>
              <a:buSzPts val="2800"/>
              <a:buNone/>
              <a:defRPr>
                <a:solidFill>
                  <a:schemeClr val="lt1"/>
                </a:solidFill>
              </a:defRPr>
            </a:lvl8pPr>
            <a:lvl9pPr lvl="8" algn="l">
              <a:lnSpc>
                <a:spcPct val="100000"/>
              </a:lnSpc>
              <a:spcBef>
                <a:spcPts val="0"/>
              </a:spcBef>
              <a:spcAft>
                <a:spcPts val="0"/>
              </a:spcAft>
              <a:buClr>
                <a:schemeClr val="lt1"/>
              </a:buClr>
              <a:buSzPts val="2800"/>
              <a:buNone/>
              <a:defRPr>
                <a:solidFill>
                  <a:schemeClr val="lt1"/>
                </a:solidFill>
              </a:defRPr>
            </a:lvl9pPr>
          </a:lstStyle>
          <a:p/>
        </p:txBody>
      </p:sp>
      <p:sp>
        <p:nvSpPr>
          <p:cNvPr id="43" name="Google Shape;43;g275eb0f752f_0_867"/>
          <p:cNvSpPr txBox="1"/>
          <p:nvPr>
            <p:ph idx="1" type="body"/>
          </p:nvPr>
        </p:nvSpPr>
        <p:spPr>
          <a:xfrm>
            <a:off x="311700" y="3187533"/>
            <a:ext cx="3127500" cy="3063900"/>
          </a:xfrm>
          <a:prstGeom prst="rect">
            <a:avLst/>
          </a:prstGeom>
          <a:noFill/>
          <a:ln>
            <a:noFill/>
          </a:ln>
        </p:spPr>
        <p:txBody>
          <a:bodyPr anchorCtr="0" anchor="t" bIns="91425" lIns="91425" spcFirstLastPara="1" rIns="91425" wrap="square" tIns="91425">
            <a:normAutofit/>
          </a:bodyPr>
          <a:lstStyle>
            <a:lvl1pPr indent="-311150" lvl="0" marL="457200" algn="l">
              <a:lnSpc>
                <a:spcPct val="115000"/>
              </a:lnSpc>
              <a:spcBef>
                <a:spcPts val="0"/>
              </a:spcBef>
              <a:spcAft>
                <a:spcPts val="0"/>
              </a:spcAft>
              <a:buClr>
                <a:schemeClr val="accent2"/>
              </a:buClr>
              <a:buSzPts val="1300"/>
              <a:buChar char="●"/>
              <a:defRPr>
                <a:solidFill>
                  <a:schemeClr val="accent2"/>
                </a:solidFill>
              </a:defRPr>
            </a:lvl1pPr>
            <a:lvl2pPr indent="-298450" lvl="1" marL="914400" algn="l">
              <a:lnSpc>
                <a:spcPct val="115000"/>
              </a:lnSpc>
              <a:spcBef>
                <a:spcPts val="0"/>
              </a:spcBef>
              <a:spcAft>
                <a:spcPts val="0"/>
              </a:spcAft>
              <a:buClr>
                <a:schemeClr val="accent2"/>
              </a:buClr>
              <a:buSzPts val="1100"/>
              <a:buChar char="○"/>
              <a:defRPr>
                <a:solidFill>
                  <a:schemeClr val="accent2"/>
                </a:solidFill>
              </a:defRPr>
            </a:lvl2pPr>
            <a:lvl3pPr indent="-298450" lvl="2" marL="1371600" algn="l">
              <a:lnSpc>
                <a:spcPct val="115000"/>
              </a:lnSpc>
              <a:spcBef>
                <a:spcPts val="0"/>
              </a:spcBef>
              <a:spcAft>
                <a:spcPts val="0"/>
              </a:spcAft>
              <a:buClr>
                <a:schemeClr val="accent2"/>
              </a:buClr>
              <a:buSzPts val="1100"/>
              <a:buChar char="■"/>
              <a:defRPr>
                <a:solidFill>
                  <a:schemeClr val="accent2"/>
                </a:solidFill>
              </a:defRPr>
            </a:lvl3pPr>
            <a:lvl4pPr indent="-298450" lvl="3" marL="1828800" algn="l">
              <a:lnSpc>
                <a:spcPct val="115000"/>
              </a:lnSpc>
              <a:spcBef>
                <a:spcPts val="0"/>
              </a:spcBef>
              <a:spcAft>
                <a:spcPts val="0"/>
              </a:spcAft>
              <a:buClr>
                <a:schemeClr val="accent2"/>
              </a:buClr>
              <a:buSzPts val="1100"/>
              <a:buChar char="●"/>
              <a:defRPr>
                <a:solidFill>
                  <a:schemeClr val="accent2"/>
                </a:solidFill>
              </a:defRPr>
            </a:lvl4pPr>
            <a:lvl5pPr indent="-298450" lvl="4" marL="2286000" algn="l">
              <a:lnSpc>
                <a:spcPct val="115000"/>
              </a:lnSpc>
              <a:spcBef>
                <a:spcPts val="0"/>
              </a:spcBef>
              <a:spcAft>
                <a:spcPts val="0"/>
              </a:spcAft>
              <a:buClr>
                <a:schemeClr val="accent2"/>
              </a:buClr>
              <a:buSzPts val="1100"/>
              <a:buChar char="○"/>
              <a:defRPr>
                <a:solidFill>
                  <a:schemeClr val="accent2"/>
                </a:solidFill>
              </a:defRPr>
            </a:lvl5pPr>
            <a:lvl6pPr indent="-298450" lvl="5" marL="2743200" algn="l">
              <a:lnSpc>
                <a:spcPct val="115000"/>
              </a:lnSpc>
              <a:spcBef>
                <a:spcPts val="0"/>
              </a:spcBef>
              <a:spcAft>
                <a:spcPts val="0"/>
              </a:spcAft>
              <a:buClr>
                <a:schemeClr val="accent2"/>
              </a:buClr>
              <a:buSzPts val="1100"/>
              <a:buChar char="■"/>
              <a:defRPr>
                <a:solidFill>
                  <a:schemeClr val="accent2"/>
                </a:solidFill>
              </a:defRPr>
            </a:lvl6pPr>
            <a:lvl7pPr indent="-298450" lvl="6" marL="3200400" algn="l">
              <a:lnSpc>
                <a:spcPct val="115000"/>
              </a:lnSpc>
              <a:spcBef>
                <a:spcPts val="0"/>
              </a:spcBef>
              <a:spcAft>
                <a:spcPts val="0"/>
              </a:spcAft>
              <a:buClr>
                <a:schemeClr val="accent2"/>
              </a:buClr>
              <a:buSzPts val="1100"/>
              <a:buChar char="●"/>
              <a:defRPr>
                <a:solidFill>
                  <a:schemeClr val="accent2"/>
                </a:solidFill>
              </a:defRPr>
            </a:lvl7pPr>
            <a:lvl8pPr indent="-298450" lvl="7" marL="3657600" algn="l">
              <a:lnSpc>
                <a:spcPct val="115000"/>
              </a:lnSpc>
              <a:spcBef>
                <a:spcPts val="0"/>
              </a:spcBef>
              <a:spcAft>
                <a:spcPts val="0"/>
              </a:spcAft>
              <a:buClr>
                <a:schemeClr val="accent2"/>
              </a:buClr>
              <a:buSzPts val="1100"/>
              <a:buChar char="○"/>
              <a:defRPr>
                <a:solidFill>
                  <a:schemeClr val="accent2"/>
                </a:solidFill>
              </a:defRPr>
            </a:lvl8pPr>
            <a:lvl9pPr indent="-298450" lvl="8" marL="4114800" algn="l">
              <a:lnSpc>
                <a:spcPct val="115000"/>
              </a:lnSpc>
              <a:spcBef>
                <a:spcPts val="0"/>
              </a:spcBef>
              <a:spcAft>
                <a:spcPts val="0"/>
              </a:spcAft>
              <a:buClr>
                <a:schemeClr val="accent2"/>
              </a:buClr>
              <a:buSzPts val="1100"/>
              <a:buChar char="■"/>
              <a:defRPr>
                <a:solidFill>
                  <a:schemeClr val="accent2"/>
                </a:solidFill>
              </a:defRPr>
            </a:lvl9pPr>
          </a:lstStyle>
          <a:p/>
        </p:txBody>
      </p:sp>
      <p:sp>
        <p:nvSpPr>
          <p:cNvPr id="44" name="Google Shape;44;g275eb0f752f_0_867"/>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3"/>
        </a:solidFill>
      </p:bgPr>
    </p:bg>
    <p:spTree>
      <p:nvGrpSpPr>
        <p:cNvPr id="45" name="Shape 45"/>
        <p:cNvGrpSpPr/>
        <p:nvPr/>
      </p:nvGrpSpPr>
      <p:grpSpPr>
        <a:xfrm>
          <a:off x="0" y="0"/>
          <a:ext cx="0" cy="0"/>
          <a:chOff x="0" y="0"/>
          <a:chExt cx="0" cy="0"/>
        </a:xfrm>
      </p:grpSpPr>
      <p:sp>
        <p:nvSpPr>
          <p:cNvPr id="46" name="Google Shape;46;g275eb0f752f_0_872"/>
          <p:cNvSpPr txBox="1"/>
          <p:nvPr>
            <p:ph type="title"/>
          </p:nvPr>
        </p:nvSpPr>
        <p:spPr>
          <a:xfrm>
            <a:off x="311675" y="1064800"/>
            <a:ext cx="6247800" cy="47283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SzPts val="3600"/>
              <a:buNone/>
              <a:defRPr sz="3600"/>
            </a:lvl1pPr>
            <a:lvl2pPr lvl="1" algn="l">
              <a:lnSpc>
                <a:spcPct val="100000"/>
              </a:lnSpc>
              <a:spcBef>
                <a:spcPts val="0"/>
              </a:spcBef>
              <a:spcAft>
                <a:spcPts val="0"/>
              </a:spcAft>
              <a:buSzPts val="3600"/>
              <a:buNone/>
              <a:defRPr sz="3600"/>
            </a:lvl2pPr>
            <a:lvl3pPr lvl="2" algn="l">
              <a:lnSpc>
                <a:spcPct val="100000"/>
              </a:lnSpc>
              <a:spcBef>
                <a:spcPts val="0"/>
              </a:spcBef>
              <a:spcAft>
                <a:spcPts val="0"/>
              </a:spcAft>
              <a:buSzPts val="3600"/>
              <a:buNone/>
              <a:defRPr sz="3600"/>
            </a:lvl3pPr>
            <a:lvl4pPr lvl="3" algn="l">
              <a:lnSpc>
                <a:spcPct val="100000"/>
              </a:lnSpc>
              <a:spcBef>
                <a:spcPts val="0"/>
              </a:spcBef>
              <a:spcAft>
                <a:spcPts val="0"/>
              </a:spcAft>
              <a:buSzPts val="3600"/>
              <a:buNone/>
              <a:defRPr sz="3600"/>
            </a:lvl4pPr>
            <a:lvl5pPr lvl="4" algn="l">
              <a:lnSpc>
                <a:spcPct val="100000"/>
              </a:lnSpc>
              <a:spcBef>
                <a:spcPts val="0"/>
              </a:spcBef>
              <a:spcAft>
                <a:spcPts val="0"/>
              </a:spcAft>
              <a:buSzPts val="3600"/>
              <a:buNone/>
              <a:defRPr sz="3600"/>
            </a:lvl5pPr>
            <a:lvl6pPr lvl="5" algn="l">
              <a:lnSpc>
                <a:spcPct val="100000"/>
              </a:lnSpc>
              <a:spcBef>
                <a:spcPts val="0"/>
              </a:spcBef>
              <a:spcAft>
                <a:spcPts val="0"/>
              </a:spcAft>
              <a:buSzPts val="3600"/>
              <a:buNone/>
              <a:defRPr sz="3600"/>
            </a:lvl6pPr>
            <a:lvl7pPr lvl="6" algn="l">
              <a:lnSpc>
                <a:spcPct val="100000"/>
              </a:lnSpc>
              <a:spcBef>
                <a:spcPts val="0"/>
              </a:spcBef>
              <a:spcAft>
                <a:spcPts val="0"/>
              </a:spcAft>
              <a:buSzPts val="3600"/>
              <a:buNone/>
              <a:defRPr sz="3600"/>
            </a:lvl7pPr>
            <a:lvl8pPr lvl="7" algn="l">
              <a:lnSpc>
                <a:spcPct val="100000"/>
              </a:lnSpc>
              <a:spcBef>
                <a:spcPts val="0"/>
              </a:spcBef>
              <a:spcAft>
                <a:spcPts val="0"/>
              </a:spcAft>
              <a:buSzPts val="3600"/>
              <a:buNone/>
              <a:defRPr sz="3600"/>
            </a:lvl8pPr>
            <a:lvl9pPr lvl="8" algn="l">
              <a:lnSpc>
                <a:spcPct val="100000"/>
              </a:lnSpc>
              <a:spcBef>
                <a:spcPts val="0"/>
              </a:spcBef>
              <a:spcAft>
                <a:spcPts val="0"/>
              </a:spcAft>
              <a:buSzPts val="3600"/>
              <a:buNone/>
              <a:defRPr sz="3600"/>
            </a:lvl9pPr>
          </a:lstStyle>
          <a:p/>
        </p:txBody>
      </p:sp>
      <p:sp>
        <p:nvSpPr>
          <p:cNvPr id="47" name="Google Shape;47;g275eb0f752f_0_872"/>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8" name="Shape 48"/>
        <p:cNvGrpSpPr/>
        <p:nvPr/>
      </p:nvGrpSpPr>
      <p:grpSpPr>
        <a:xfrm>
          <a:off x="0" y="0"/>
          <a:ext cx="0" cy="0"/>
          <a:chOff x="0" y="0"/>
          <a:chExt cx="0" cy="0"/>
        </a:xfrm>
      </p:grpSpPr>
      <p:sp>
        <p:nvSpPr>
          <p:cNvPr id="49" name="Google Shape;49;g275eb0f752f_0_875"/>
          <p:cNvSpPr/>
          <p:nvPr/>
        </p:nvSpPr>
        <p:spPr>
          <a:xfrm>
            <a:off x="0" y="0"/>
            <a:ext cx="4572000" cy="6858000"/>
          </a:xfrm>
          <a:prstGeom prst="rect">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0" name="Google Shape;50;g275eb0f752f_0_875"/>
          <p:cNvSpPr txBox="1"/>
          <p:nvPr>
            <p:ph type="title"/>
          </p:nvPr>
        </p:nvSpPr>
        <p:spPr>
          <a:xfrm>
            <a:off x="311300" y="667900"/>
            <a:ext cx="3704400" cy="273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Clr>
                <a:schemeClr val="lt1"/>
              </a:buClr>
              <a:buSzPts val="2800"/>
              <a:buNone/>
              <a:defRPr>
                <a:solidFill>
                  <a:schemeClr val="lt1"/>
                </a:solidFill>
              </a:defRPr>
            </a:lvl1pPr>
            <a:lvl2pPr lvl="1" algn="l">
              <a:lnSpc>
                <a:spcPct val="100000"/>
              </a:lnSpc>
              <a:spcBef>
                <a:spcPts val="0"/>
              </a:spcBef>
              <a:spcAft>
                <a:spcPts val="0"/>
              </a:spcAft>
              <a:buClr>
                <a:schemeClr val="lt1"/>
              </a:buClr>
              <a:buSzPts val="2800"/>
              <a:buNone/>
              <a:defRPr>
                <a:solidFill>
                  <a:schemeClr val="lt1"/>
                </a:solidFill>
              </a:defRPr>
            </a:lvl2pPr>
            <a:lvl3pPr lvl="2" algn="l">
              <a:lnSpc>
                <a:spcPct val="100000"/>
              </a:lnSpc>
              <a:spcBef>
                <a:spcPts val="0"/>
              </a:spcBef>
              <a:spcAft>
                <a:spcPts val="0"/>
              </a:spcAft>
              <a:buClr>
                <a:schemeClr val="lt1"/>
              </a:buClr>
              <a:buSzPts val="2800"/>
              <a:buNone/>
              <a:defRPr>
                <a:solidFill>
                  <a:schemeClr val="lt1"/>
                </a:solidFill>
              </a:defRPr>
            </a:lvl3pPr>
            <a:lvl4pPr lvl="3" algn="l">
              <a:lnSpc>
                <a:spcPct val="100000"/>
              </a:lnSpc>
              <a:spcBef>
                <a:spcPts val="0"/>
              </a:spcBef>
              <a:spcAft>
                <a:spcPts val="0"/>
              </a:spcAft>
              <a:buClr>
                <a:schemeClr val="lt1"/>
              </a:buClr>
              <a:buSzPts val="2800"/>
              <a:buNone/>
              <a:defRPr>
                <a:solidFill>
                  <a:schemeClr val="lt1"/>
                </a:solidFill>
              </a:defRPr>
            </a:lvl4pPr>
            <a:lvl5pPr lvl="4" algn="l">
              <a:lnSpc>
                <a:spcPct val="100000"/>
              </a:lnSpc>
              <a:spcBef>
                <a:spcPts val="0"/>
              </a:spcBef>
              <a:spcAft>
                <a:spcPts val="0"/>
              </a:spcAft>
              <a:buClr>
                <a:schemeClr val="lt1"/>
              </a:buClr>
              <a:buSzPts val="2800"/>
              <a:buNone/>
              <a:defRPr>
                <a:solidFill>
                  <a:schemeClr val="lt1"/>
                </a:solidFill>
              </a:defRPr>
            </a:lvl5pPr>
            <a:lvl6pPr lvl="5" algn="l">
              <a:lnSpc>
                <a:spcPct val="100000"/>
              </a:lnSpc>
              <a:spcBef>
                <a:spcPts val="0"/>
              </a:spcBef>
              <a:spcAft>
                <a:spcPts val="0"/>
              </a:spcAft>
              <a:buClr>
                <a:schemeClr val="lt1"/>
              </a:buClr>
              <a:buSzPts val="2800"/>
              <a:buNone/>
              <a:defRPr>
                <a:solidFill>
                  <a:schemeClr val="lt1"/>
                </a:solidFill>
              </a:defRPr>
            </a:lvl6pPr>
            <a:lvl7pPr lvl="6" algn="l">
              <a:lnSpc>
                <a:spcPct val="100000"/>
              </a:lnSpc>
              <a:spcBef>
                <a:spcPts val="0"/>
              </a:spcBef>
              <a:spcAft>
                <a:spcPts val="0"/>
              </a:spcAft>
              <a:buClr>
                <a:schemeClr val="lt1"/>
              </a:buClr>
              <a:buSzPts val="2800"/>
              <a:buNone/>
              <a:defRPr>
                <a:solidFill>
                  <a:schemeClr val="lt1"/>
                </a:solidFill>
              </a:defRPr>
            </a:lvl7pPr>
            <a:lvl8pPr lvl="7" algn="l">
              <a:lnSpc>
                <a:spcPct val="100000"/>
              </a:lnSpc>
              <a:spcBef>
                <a:spcPts val="0"/>
              </a:spcBef>
              <a:spcAft>
                <a:spcPts val="0"/>
              </a:spcAft>
              <a:buClr>
                <a:schemeClr val="lt1"/>
              </a:buClr>
              <a:buSzPts val="2800"/>
              <a:buNone/>
              <a:defRPr>
                <a:solidFill>
                  <a:schemeClr val="lt1"/>
                </a:solidFill>
              </a:defRPr>
            </a:lvl8pPr>
            <a:lvl9pPr lvl="8" algn="l">
              <a:lnSpc>
                <a:spcPct val="100000"/>
              </a:lnSpc>
              <a:spcBef>
                <a:spcPts val="0"/>
              </a:spcBef>
              <a:spcAft>
                <a:spcPts val="0"/>
              </a:spcAft>
              <a:buClr>
                <a:schemeClr val="lt1"/>
              </a:buClr>
              <a:buSzPts val="2800"/>
              <a:buNone/>
              <a:defRPr>
                <a:solidFill>
                  <a:schemeClr val="lt1"/>
                </a:solidFill>
              </a:defRPr>
            </a:lvl9pPr>
          </a:lstStyle>
          <a:p/>
        </p:txBody>
      </p:sp>
      <p:sp>
        <p:nvSpPr>
          <p:cNvPr id="51" name="Google Shape;51;g275eb0f752f_0_875"/>
          <p:cNvSpPr txBox="1"/>
          <p:nvPr>
            <p:ph idx="1" type="subTitle"/>
          </p:nvPr>
        </p:nvSpPr>
        <p:spPr>
          <a:xfrm>
            <a:off x="304800" y="3502300"/>
            <a:ext cx="3704400" cy="1235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Clr>
                <a:schemeClr val="accent2"/>
              </a:buClr>
              <a:buSzPts val="1600"/>
              <a:buNone/>
              <a:defRPr sz="1600">
                <a:solidFill>
                  <a:schemeClr val="accent2"/>
                </a:solidFill>
              </a:defRPr>
            </a:lvl1pPr>
            <a:lvl2pPr lvl="1" algn="l">
              <a:lnSpc>
                <a:spcPct val="100000"/>
              </a:lnSpc>
              <a:spcBef>
                <a:spcPts val="0"/>
              </a:spcBef>
              <a:spcAft>
                <a:spcPts val="0"/>
              </a:spcAft>
              <a:buClr>
                <a:schemeClr val="accent2"/>
              </a:buClr>
              <a:buSzPts val="1600"/>
              <a:buNone/>
              <a:defRPr sz="1600">
                <a:solidFill>
                  <a:schemeClr val="accent2"/>
                </a:solidFill>
              </a:defRPr>
            </a:lvl2pPr>
            <a:lvl3pPr lvl="2" algn="l">
              <a:lnSpc>
                <a:spcPct val="100000"/>
              </a:lnSpc>
              <a:spcBef>
                <a:spcPts val="0"/>
              </a:spcBef>
              <a:spcAft>
                <a:spcPts val="0"/>
              </a:spcAft>
              <a:buClr>
                <a:schemeClr val="accent2"/>
              </a:buClr>
              <a:buSzPts val="1600"/>
              <a:buNone/>
              <a:defRPr sz="1600">
                <a:solidFill>
                  <a:schemeClr val="accent2"/>
                </a:solidFill>
              </a:defRPr>
            </a:lvl3pPr>
            <a:lvl4pPr lvl="3" algn="l">
              <a:lnSpc>
                <a:spcPct val="100000"/>
              </a:lnSpc>
              <a:spcBef>
                <a:spcPts val="0"/>
              </a:spcBef>
              <a:spcAft>
                <a:spcPts val="0"/>
              </a:spcAft>
              <a:buClr>
                <a:schemeClr val="accent2"/>
              </a:buClr>
              <a:buSzPts val="1600"/>
              <a:buNone/>
              <a:defRPr sz="1600">
                <a:solidFill>
                  <a:schemeClr val="accent2"/>
                </a:solidFill>
              </a:defRPr>
            </a:lvl4pPr>
            <a:lvl5pPr lvl="4" algn="l">
              <a:lnSpc>
                <a:spcPct val="100000"/>
              </a:lnSpc>
              <a:spcBef>
                <a:spcPts val="0"/>
              </a:spcBef>
              <a:spcAft>
                <a:spcPts val="0"/>
              </a:spcAft>
              <a:buClr>
                <a:schemeClr val="accent2"/>
              </a:buClr>
              <a:buSzPts val="1600"/>
              <a:buNone/>
              <a:defRPr sz="1600">
                <a:solidFill>
                  <a:schemeClr val="accent2"/>
                </a:solidFill>
              </a:defRPr>
            </a:lvl5pPr>
            <a:lvl6pPr lvl="5" algn="l">
              <a:lnSpc>
                <a:spcPct val="100000"/>
              </a:lnSpc>
              <a:spcBef>
                <a:spcPts val="0"/>
              </a:spcBef>
              <a:spcAft>
                <a:spcPts val="0"/>
              </a:spcAft>
              <a:buClr>
                <a:schemeClr val="accent2"/>
              </a:buClr>
              <a:buSzPts val="1600"/>
              <a:buNone/>
              <a:defRPr sz="1600">
                <a:solidFill>
                  <a:schemeClr val="accent2"/>
                </a:solidFill>
              </a:defRPr>
            </a:lvl6pPr>
            <a:lvl7pPr lvl="6" algn="l">
              <a:lnSpc>
                <a:spcPct val="100000"/>
              </a:lnSpc>
              <a:spcBef>
                <a:spcPts val="0"/>
              </a:spcBef>
              <a:spcAft>
                <a:spcPts val="0"/>
              </a:spcAft>
              <a:buClr>
                <a:schemeClr val="accent2"/>
              </a:buClr>
              <a:buSzPts val="1600"/>
              <a:buNone/>
              <a:defRPr sz="1600">
                <a:solidFill>
                  <a:schemeClr val="accent2"/>
                </a:solidFill>
              </a:defRPr>
            </a:lvl7pPr>
            <a:lvl8pPr lvl="7" algn="l">
              <a:lnSpc>
                <a:spcPct val="100000"/>
              </a:lnSpc>
              <a:spcBef>
                <a:spcPts val="0"/>
              </a:spcBef>
              <a:spcAft>
                <a:spcPts val="0"/>
              </a:spcAft>
              <a:buClr>
                <a:schemeClr val="accent2"/>
              </a:buClr>
              <a:buSzPts val="1600"/>
              <a:buNone/>
              <a:defRPr sz="1600">
                <a:solidFill>
                  <a:schemeClr val="accent2"/>
                </a:solidFill>
              </a:defRPr>
            </a:lvl8pPr>
            <a:lvl9pPr lvl="8" algn="l">
              <a:lnSpc>
                <a:spcPct val="100000"/>
              </a:lnSpc>
              <a:spcBef>
                <a:spcPts val="0"/>
              </a:spcBef>
              <a:spcAft>
                <a:spcPts val="0"/>
              </a:spcAft>
              <a:buClr>
                <a:schemeClr val="accent2"/>
              </a:buClr>
              <a:buSzPts val="1600"/>
              <a:buNone/>
              <a:defRPr sz="1600">
                <a:solidFill>
                  <a:schemeClr val="accent2"/>
                </a:solidFill>
              </a:defRPr>
            </a:lvl9pPr>
          </a:lstStyle>
          <a:p/>
        </p:txBody>
      </p:sp>
      <p:sp>
        <p:nvSpPr>
          <p:cNvPr id="52" name="Google Shape;52;g275eb0f752f_0_875"/>
          <p:cNvSpPr txBox="1"/>
          <p:nvPr>
            <p:ph idx="2" type="body"/>
          </p:nvPr>
        </p:nvSpPr>
        <p:spPr>
          <a:xfrm>
            <a:off x="4879025" y="667900"/>
            <a:ext cx="3954000" cy="5481900"/>
          </a:xfrm>
          <a:prstGeom prst="rect">
            <a:avLst/>
          </a:prstGeom>
          <a:noFill/>
          <a:ln>
            <a:noFill/>
          </a:ln>
        </p:spPr>
        <p:txBody>
          <a:bodyPr anchorCtr="0" anchor="t" bIns="91425" lIns="91425" spcFirstLastPara="1" rIns="91425" wrap="square" tIns="91425">
            <a:normAutofit/>
          </a:bodyPr>
          <a:lstStyle>
            <a:lvl1pPr indent="-311150" lvl="0" marL="457200" algn="l">
              <a:lnSpc>
                <a:spcPct val="115000"/>
              </a:lnSpc>
              <a:spcBef>
                <a:spcPts val="0"/>
              </a:spcBef>
              <a:spcAft>
                <a:spcPts val="0"/>
              </a:spcAft>
              <a:buSzPts val="1300"/>
              <a:buChar char="●"/>
              <a:defRPr/>
            </a:lvl1pPr>
            <a:lvl2pPr indent="-298450" lvl="1" marL="914400" algn="l">
              <a:lnSpc>
                <a:spcPct val="115000"/>
              </a:lnSpc>
              <a:spcBef>
                <a:spcPts val="0"/>
              </a:spcBef>
              <a:spcAft>
                <a:spcPts val="0"/>
              </a:spcAft>
              <a:buSzPts val="1100"/>
              <a:buChar char="○"/>
              <a:defRPr/>
            </a:lvl2pPr>
            <a:lvl3pPr indent="-298450" lvl="2" marL="1371600" algn="l">
              <a:lnSpc>
                <a:spcPct val="115000"/>
              </a:lnSpc>
              <a:spcBef>
                <a:spcPts val="0"/>
              </a:spcBef>
              <a:spcAft>
                <a:spcPts val="0"/>
              </a:spcAft>
              <a:buSzPts val="1100"/>
              <a:buChar char="■"/>
              <a:defRPr/>
            </a:lvl3pPr>
            <a:lvl4pPr indent="-298450" lvl="3" marL="1828800" algn="l">
              <a:lnSpc>
                <a:spcPct val="115000"/>
              </a:lnSpc>
              <a:spcBef>
                <a:spcPts val="0"/>
              </a:spcBef>
              <a:spcAft>
                <a:spcPts val="0"/>
              </a:spcAft>
              <a:buSzPts val="1100"/>
              <a:buChar char="●"/>
              <a:defRPr/>
            </a:lvl4pPr>
            <a:lvl5pPr indent="-298450" lvl="4" marL="2286000" algn="l">
              <a:lnSpc>
                <a:spcPct val="115000"/>
              </a:lnSpc>
              <a:spcBef>
                <a:spcPts val="0"/>
              </a:spcBef>
              <a:spcAft>
                <a:spcPts val="0"/>
              </a:spcAft>
              <a:buSzPts val="1100"/>
              <a:buChar char="○"/>
              <a:defRPr/>
            </a:lvl5pPr>
            <a:lvl6pPr indent="-298450" lvl="5" marL="2743200" algn="l">
              <a:lnSpc>
                <a:spcPct val="115000"/>
              </a:lnSpc>
              <a:spcBef>
                <a:spcPts val="0"/>
              </a:spcBef>
              <a:spcAft>
                <a:spcPts val="0"/>
              </a:spcAft>
              <a:buSzPts val="1100"/>
              <a:buChar char="■"/>
              <a:defRPr/>
            </a:lvl6pPr>
            <a:lvl7pPr indent="-298450" lvl="6" marL="3200400" algn="l">
              <a:lnSpc>
                <a:spcPct val="115000"/>
              </a:lnSpc>
              <a:spcBef>
                <a:spcPts val="0"/>
              </a:spcBef>
              <a:spcAft>
                <a:spcPts val="0"/>
              </a:spcAft>
              <a:buSzPts val="1100"/>
              <a:buChar char="●"/>
              <a:defRPr/>
            </a:lvl7pPr>
            <a:lvl8pPr indent="-298450" lvl="7" marL="3657600" algn="l">
              <a:lnSpc>
                <a:spcPct val="115000"/>
              </a:lnSpc>
              <a:spcBef>
                <a:spcPts val="0"/>
              </a:spcBef>
              <a:spcAft>
                <a:spcPts val="0"/>
              </a:spcAft>
              <a:buSzPts val="1100"/>
              <a:buChar char="○"/>
              <a:defRPr/>
            </a:lvl8pPr>
            <a:lvl9pPr indent="-298450" lvl="8" marL="4114800" algn="l">
              <a:lnSpc>
                <a:spcPct val="115000"/>
              </a:lnSpc>
              <a:spcBef>
                <a:spcPts val="0"/>
              </a:spcBef>
              <a:spcAft>
                <a:spcPts val="0"/>
              </a:spcAft>
              <a:buSzPts val="1100"/>
              <a:buChar char="■"/>
              <a:defRPr/>
            </a:lvl9pPr>
          </a:lstStyle>
          <a:p/>
        </p:txBody>
      </p:sp>
      <p:sp>
        <p:nvSpPr>
          <p:cNvPr id="53" name="Google Shape;53;g275eb0f752f_0_875"/>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paradigm">
    <p:bg>
      <p:bgPr>
        <a:solidFill>
          <a:schemeClr val="lt1"/>
        </a:solidFill>
      </p:bgPr>
    </p:bg>
    <p:spTree>
      <p:nvGrpSpPr>
        <p:cNvPr id="5" name="Shape 5"/>
        <p:cNvGrpSpPr/>
        <p:nvPr/>
      </p:nvGrpSpPr>
      <p:grpSpPr>
        <a:xfrm>
          <a:off x="0" y="0"/>
          <a:ext cx="0" cy="0"/>
          <a:chOff x="0" y="0"/>
          <a:chExt cx="0" cy="0"/>
        </a:xfrm>
      </p:grpSpPr>
      <p:sp>
        <p:nvSpPr>
          <p:cNvPr id="6" name="Google Shape;6;g275eb0f752f_0_836"/>
          <p:cNvSpPr txBox="1"/>
          <p:nvPr>
            <p:ph type="title"/>
          </p:nvPr>
        </p:nvSpPr>
        <p:spPr>
          <a:xfrm>
            <a:off x="311700" y="593367"/>
            <a:ext cx="8520600" cy="7635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chemeClr val="accent1"/>
              </a:buClr>
              <a:buSzPts val="2800"/>
              <a:buFont typeface="Merriweather"/>
              <a:buNone/>
              <a:defRPr b="0" i="0" sz="2800" u="none" cap="none" strike="noStrike">
                <a:solidFill>
                  <a:schemeClr val="accent1"/>
                </a:solidFill>
                <a:latin typeface="Merriweather"/>
                <a:ea typeface="Merriweather"/>
                <a:cs typeface="Merriweather"/>
                <a:sym typeface="Merriweather"/>
              </a:defRPr>
            </a:lvl1pPr>
            <a:lvl2pPr lvl="1" marR="0" rtl="0" algn="l">
              <a:lnSpc>
                <a:spcPct val="100000"/>
              </a:lnSpc>
              <a:spcBef>
                <a:spcPts val="0"/>
              </a:spcBef>
              <a:spcAft>
                <a:spcPts val="0"/>
              </a:spcAft>
              <a:buClr>
                <a:schemeClr val="accent1"/>
              </a:buClr>
              <a:buSzPts val="2800"/>
              <a:buFont typeface="Merriweather"/>
              <a:buNone/>
              <a:defRPr b="0" i="0" sz="2800" u="none" cap="none" strike="noStrike">
                <a:solidFill>
                  <a:schemeClr val="accent1"/>
                </a:solidFill>
                <a:latin typeface="Merriweather"/>
                <a:ea typeface="Merriweather"/>
                <a:cs typeface="Merriweather"/>
                <a:sym typeface="Merriweather"/>
              </a:defRPr>
            </a:lvl2pPr>
            <a:lvl3pPr lvl="2" marR="0" rtl="0" algn="l">
              <a:lnSpc>
                <a:spcPct val="100000"/>
              </a:lnSpc>
              <a:spcBef>
                <a:spcPts val="0"/>
              </a:spcBef>
              <a:spcAft>
                <a:spcPts val="0"/>
              </a:spcAft>
              <a:buClr>
                <a:schemeClr val="accent1"/>
              </a:buClr>
              <a:buSzPts val="2800"/>
              <a:buFont typeface="Merriweather"/>
              <a:buNone/>
              <a:defRPr b="0" i="0" sz="2800" u="none" cap="none" strike="noStrike">
                <a:solidFill>
                  <a:schemeClr val="accent1"/>
                </a:solidFill>
                <a:latin typeface="Merriweather"/>
                <a:ea typeface="Merriweather"/>
                <a:cs typeface="Merriweather"/>
                <a:sym typeface="Merriweather"/>
              </a:defRPr>
            </a:lvl3pPr>
            <a:lvl4pPr lvl="3" marR="0" rtl="0" algn="l">
              <a:lnSpc>
                <a:spcPct val="100000"/>
              </a:lnSpc>
              <a:spcBef>
                <a:spcPts val="0"/>
              </a:spcBef>
              <a:spcAft>
                <a:spcPts val="0"/>
              </a:spcAft>
              <a:buClr>
                <a:schemeClr val="accent1"/>
              </a:buClr>
              <a:buSzPts val="2800"/>
              <a:buFont typeface="Merriweather"/>
              <a:buNone/>
              <a:defRPr b="0" i="0" sz="2800" u="none" cap="none" strike="noStrike">
                <a:solidFill>
                  <a:schemeClr val="accent1"/>
                </a:solidFill>
                <a:latin typeface="Merriweather"/>
                <a:ea typeface="Merriweather"/>
                <a:cs typeface="Merriweather"/>
                <a:sym typeface="Merriweather"/>
              </a:defRPr>
            </a:lvl4pPr>
            <a:lvl5pPr lvl="4" marR="0" rtl="0" algn="l">
              <a:lnSpc>
                <a:spcPct val="100000"/>
              </a:lnSpc>
              <a:spcBef>
                <a:spcPts val="0"/>
              </a:spcBef>
              <a:spcAft>
                <a:spcPts val="0"/>
              </a:spcAft>
              <a:buClr>
                <a:schemeClr val="accent1"/>
              </a:buClr>
              <a:buSzPts val="2800"/>
              <a:buFont typeface="Merriweather"/>
              <a:buNone/>
              <a:defRPr b="0" i="0" sz="2800" u="none" cap="none" strike="noStrike">
                <a:solidFill>
                  <a:schemeClr val="accent1"/>
                </a:solidFill>
                <a:latin typeface="Merriweather"/>
                <a:ea typeface="Merriweather"/>
                <a:cs typeface="Merriweather"/>
                <a:sym typeface="Merriweather"/>
              </a:defRPr>
            </a:lvl5pPr>
            <a:lvl6pPr lvl="5" marR="0" rtl="0" algn="l">
              <a:lnSpc>
                <a:spcPct val="100000"/>
              </a:lnSpc>
              <a:spcBef>
                <a:spcPts val="0"/>
              </a:spcBef>
              <a:spcAft>
                <a:spcPts val="0"/>
              </a:spcAft>
              <a:buClr>
                <a:schemeClr val="accent1"/>
              </a:buClr>
              <a:buSzPts val="2800"/>
              <a:buFont typeface="Merriweather"/>
              <a:buNone/>
              <a:defRPr b="0" i="0" sz="2800" u="none" cap="none" strike="noStrike">
                <a:solidFill>
                  <a:schemeClr val="accent1"/>
                </a:solidFill>
                <a:latin typeface="Merriweather"/>
                <a:ea typeface="Merriweather"/>
                <a:cs typeface="Merriweather"/>
                <a:sym typeface="Merriweather"/>
              </a:defRPr>
            </a:lvl6pPr>
            <a:lvl7pPr lvl="6" marR="0" rtl="0" algn="l">
              <a:lnSpc>
                <a:spcPct val="100000"/>
              </a:lnSpc>
              <a:spcBef>
                <a:spcPts val="0"/>
              </a:spcBef>
              <a:spcAft>
                <a:spcPts val="0"/>
              </a:spcAft>
              <a:buClr>
                <a:schemeClr val="accent1"/>
              </a:buClr>
              <a:buSzPts val="2800"/>
              <a:buFont typeface="Merriweather"/>
              <a:buNone/>
              <a:defRPr b="0" i="0" sz="2800" u="none" cap="none" strike="noStrike">
                <a:solidFill>
                  <a:schemeClr val="accent1"/>
                </a:solidFill>
                <a:latin typeface="Merriweather"/>
                <a:ea typeface="Merriweather"/>
                <a:cs typeface="Merriweather"/>
                <a:sym typeface="Merriweather"/>
              </a:defRPr>
            </a:lvl7pPr>
            <a:lvl8pPr lvl="7" marR="0" rtl="0" algn="l">
              <a:lnSpc>
                <a:spcPct val="100000"/>
              </a:lnSpc>
              <a:spcBef>
                <a:spcPts val="0"/>
              </a:spcBef>
              <a:spcAft>
                <a:spcPts val="0"/>
              </a:spcAft>
              <a:buClr>
                <a:schemeClr val="accent1"/>
              </a:buClr>
              <a:buSzPts val="2800"/>
              <a:buFont typeface="Merriweather"/>
              <a:buNone/>
              <a:defRPr b="0" i="0" sz="2800" u="none" cap="none" strike="noStrike">
                <a:solidFill>
                  <a:schemeClr val="accent1"/>
                </a:solidFill>
                <a:latin typeface="Merriweather"/>
                <a:ea typeface="Merriweather"/>
                <a:cs typeface="Merriweather"/>
                <a:sym typeface="Merriweather"/>
              </a:defRPr>
            </a:lvl8pPr>
            <a:lvl9pPr lvl="8" marR="0" rtl="0" algn="l">
              <a:lnSpc>
                <a:spcPct val="100000"/>
              </a:lnSpc>
              <a:spcBef>
                <a:spcPts val="0"/>
              </a:spcBef>
              <a:spcAft>
                <a:spcPts val="0"/>
              </a:spcAft>
              <a:buClr>
                <a:schemeClr val="accent1"/>
              </a:buClr>
              <a:buSzPts val="2800"/>
              <a:buFont typeface="Merriweather"/>
              <a:buNone/>
              <a:defRPr b="0" i="0" sz="2800" u="none" cap="none" strike="noStrike">
                <a:solidFill>
                  <a:schemeClr val="accent1"/>
                </a:solidFill>
                <a:latin typeface="Merriweather"/>
                <a:ea typeface="Merriweather"/>
                <a:cs typeface="Merriweather"/>
                <a:sym typeface="Merriweather"/>
              </a:defRPr>
            </a:lvl9pPr>
          </a:lstStyle>
          <a:p/>
        </p:txBody>
      </p:sp>
      <p:sp>
        <p:nvSpPr>
          <p:cNvPr id="7" name="Google Shape;7;g275eb0f752f_0_836"/>
          <p:cNvSpPr txBox="1"/>
          <p:nvPr>
            <p:ph idx="1" type="body"/>
          </p:nvPr>
        </p:nvSpPr>
        <p:spPr>
          <a:xfrm>
            <a:off x="311700" y="1536633"/>
            <a:ext cx="8520600" cy="4555200"/>
          </a:xfrm>
          <a:prstGeom prst="rect">
            <a:avLst/>
          </a:prstGeom>
          <a:noFill/>
          <a:ln>
            <a:noFill/>
          </a:ln>
        </p:spPr>
        <p:txBody>
          <a:bodyPr anchorCtr="0" anchor="t" bIns="91425" lIns="91425" spcFirstLastPara="1" rIns="91425" wrap="square" tIns="91425">
            <a:normAutofit/>
          </a:bodyPr>
          <a:lstStyle>
            <a:lvl1pPr indent="-311150" lvl="0" marL="457200" marR="0" rtl="0" algn="l">
              <a:lnSpc>
                <a:spcPct val="115000"/>
              </a:lnSpc>
              <a:spcBef>
                <a:spcPts val="0"/>
              </a:spcBef>
              <a:spcAft>
                <a:spcPts val="0"/>
              </a:spcAft>
              <a:buClr>
                <a:schemeClr val="dk2"/>
              </a:buClr>
              <a:buSzPts val="1300"/>
              <a:buFont typeface="Roboto"/>
              <a:buChar char="●"/>
              <a:defRPr b="0" i="0" sz="1300" u="none" cap="none" strike="noStrike">
                <a:solidFill>
                  <a:schemeClr val="dk2"/>
                </a:solidFill>
                <a:latin typeface="Roboto"/>
                <a:ea typeface="Roboto"/>
                <a:cs typeface="Roboto"/>
                <a:sym typeface="Roboto"/>
              </a:defRPr>
            </a:lvl1pPr>
            <a:lvl2pPr indent="-298450" lvl="1" marL="914400" marR="0" rtl="0" algn="l">
              <a:lnSpc>
                <a:spcPct val="115000"/>
              </a:lnSpc>
              <a:spcBef>
                <a:spcPts val="0"/>
              </a:spcBef>
              <a:spcAft>
                <a:spcPts val="0"/>
              </a:spcAft>
              <a:buClr>
                <a:schemeClr val="dk2"/>
              </a:buClr>
              <a:buSzPts val="1100"/>
              <a:buFont typeface="Roboto"/>
              <a:buChar char="○"/>
              <a:defRPr b="0" i="0" sz="1100" u="none" cap="none" strike="noStrike">
                <a:solidFill>
                  <a:schemeClr val="dk2"/>
                </a:solidFill>
                <a:latin typeface="Roboto"/>
                <a:ea typeface="Roboto"/>
                <a:cs typeface="Roboto"/>
                <a:sym typeface="Roboto"/>
              </a:defRPr>
            </a:lvl2pPr>
            <a:lvl3pPr indent="-298450" lvl="2" marL="1371600" marR="0" rtl="0" algn="l">
              <a:lnSpc>
                <a:spcPct val="115000"/>
              </a:lnSpc>
              <a:spcBef>
                <a:spcPts val="0"/>
              </a:spcBef>
              <a:spcAft>
                <a:spcPts val="0"/>
              </a:spcAft>
              <a:buClr>
                <a:schemeClr val="dk2"/>
              </a:buClr>
              <a:buSzPts val="1100"/>
              <a:buFont typeface="Roboto"/>
              <a:buChar char="■"/>
              <a:defRPr b="0" i="0" sz="1100" u="none" cap="none" strike="noStrike">
                <a:solidFill>
                  <a:schemeClr val="dk2"/>
                </a:solidFill>
                <a:latin typeface="Roboto"/>
                <a:ea typeface="Roboto"/>
                <a:cs typeface="Roboto"/>
                <a:sym typeface="Roboto"/>
              </a:defRPr>
            </a:lvl3pPr>
            <a:lvl4pPr indent="-298450" lvl="3" marL="1828800" marR="0" rtl="0" algn="l">
              <a:lnSpc>
                <a:spcPct val="115000"/>
              </a:lnSpc>
              <a:spcBef>
                <a:spcPts val="0"/>
              </a:spcBef>
              <a:spcAft>
                <a:spcPts val="0"/>
              </a:spcAft>
              <a:buClr>
                <a:schemeClr val="dk2"/>
              </a:buClr>
              <a:buSzPts val="1100"/>
              <a:buFont typeface="Roboto"/>
              <a:buChar char="●"/>
              <a:defRPr b="0" i="0" sz="1100" u="none" cap="none" strike="noStrike">
                <a:solidFill>
                  <a:schemeClr val="dk2"/>
                </a:solidFill>
                <a:latin typeface="Roboto"/>
                <a:ea typeface="Roboto"/>
                <a:cs typeface="Roboto"/>
                <a:sym typeface="Roboto"/>
              </a:defRPr>
            </a:lvl4pPr>
            <a:lvl5pPr indent="-298450" lvl="4" marL="2286000" marR="0" rtl="0" algn="l">
              <a:lnSpc>
                <a:spcPct val="115000"/>
              </a:lnSpc>
              <a:spcBef>
                <a:spcPts val="0"/>
              </a:spcBef>
              <a:spcAft>
                <a:spcPts val="0"/>
              </a:spcAft>
              <a:buClr>
                <a:schemeClr val="dk2"/>
              </a:buClr>
              <a:buSzPts val="1100"/>
              <a:buFont typeface="Roboto"/>
              <a:buChar char="○"/>
              <a:defRPr b="0" i="0" sz="1100" u="none" cap="none" strike="noStrike">
                <a:solidFill>
                  <a:schemeClr val="dk2"/>
                </a:solidFill>
                <a:latin typeface="Roboto"/>
                <a:ea typeface="Roboto"/>
                <a:cs typeface="Roboto"/>
                <a:sym typeface="Roboto"/>
              </a:defRPr>
            </a:lvl5pPr>
            <a:lvl6pPr indent="-298450" lvl="5" marL="2743200" marR="0" rtl="0" algn="l">
              <a:lnSpc>
                <a:spcPct val="115000"/>
              </a:lnSpc>
              <a:spcBef>
                <a:spcPts val="0"/>
              </a:spcBef>
              <a:spcAft>
                <a:spcPts val="0"/>
              </a:spcAft>
              <a:buClr>
                <a:schemeClr val="dk2"/>
              </a:buClr>
              <a:buSzPts val="1100"/>
              <a:buFont typeface="Roboto"/>
              <a:buChar char="■"/>
              <a:defRPr b="0" i="0" sz="1100" u="none" cap="none" strike="noStrike">
                <a:solidFill>
                  <a:schemeClr val="dk2"/>
                </a:solidFill>
                <a:latin typeface="Roboto"/>
                <a:ea typeface="Roboto"/>
                <a:cs typeface="Roboto"/>
                <a:sym typeface="Roboto"/>
              </a:defRPr>
            </a:lvl6pPr>
            <a:lvl7pPr indent="-298450" lvl="6" marL="3200400" marR="0" rtl="0" algn="l">
              <a:lnSpc>
                <a:spcPct val="115000"/>
              </a:lnSpc>
              <a:spcBef>
                <a:spcPts val="0"/>
              </a:spcBef>
              <a:spcAft>
                <a:spcPts val="0"/>
              </a:spcAft>
              <a:buClr>
                <a:schemeClr val="dk2"/>
              </a:buClr>
              <a:buSzPts val="1100"/>
              <a:buFont typeface="Roboto"/>
              <a:buChar char="●"/>
              <a:defRPr b="0" i="0" sz="1100" u="none" cap="none" strike="noStrike">
                <a:solidFill>
                  <a:schemeClr val="dk2"/>
                </a:solidFill>
                <a:latin typeface="Roboto"/>
                <a:ea typeface="Roboto"/>
                <a:cs typeface="Roboto"/>
                <a:sym typeface="Roboto"/>
              </a:defRPr>
            </a:lvl7pPr>
            <a:lvl8pPr indent="-298450" lvl="7" marL="3657600" marR="0" rtl="0" algn="l">
              <a:lnSpc>
                <a:spcPct val="115000"/>
              </a:lnSpc>
              <a:spcBef>
                <a:spcPts val="0"/>
              </a:spcBef>
              <a:spcAft>
                <a:spcPts val="0"/>
              </a:spcAft>
              <a:buClr>
                <a:schemeClr val="dk2"/>
              </a:buClr>
              <a:buSzPts val="1100"/>
              <a:buFont typeface="Roboto"/>
              <a:buChar char="○"/>
              <a:defRPr b="0" i="0" sz="1100" u="none" cap="none" strike="noStrike">
                <a:solidFill>
                  <a:schemeClr val="dk2"/>
                </a:solidFill>
                <a:latin typeface="Roboto"/>
                <a:ea typeface="Roboto"/>
                <a:cs typeface="Roboto"/>
                <a:sym typeface="Roboto"/>
              </a:defRPr>
            </a:lvl8pPr>
            <a:lvl9pPr indent="-298450" lvl="8" marL="4114800" marR="0" rtl="0" algn="l">
              <a:lnSpc>
                <a:spcPct val="115000"/>
              </a:lnSpc>
              <a:spcBef>
                <a:spcPts val="0"/>
              </a:spcBef>
              <a:spcAft>
                <a:spcPts val="0"/>
              </a:spcAft>
              <a:buClr>
                <a:schemeClr val="dk2"/>
              </a:buClr>
              <a:buSzPts val="1100"/>
              <a:buFont typeface="Roboto"/>
              <a:buChar char="■"/>
              <a:defRPr b="0" i="0" sz="1100" u="none" cap="none" strike="noStrike">
                <a:solidFill>
                  <a:schemeClr val="dk2"/>
                </a:solidFill>
                <a:latin typeface="Roboto"/>
                <a:ea typeface="Roboto"/>
                <a:cs typeface="Roboto"/>
                <a:sym typeface="Roboto"/>
              </a:defRPr>
            </a:lvl9pPr>
          </a:lstStyle>
          <a:p/>
        </p:txBody>
      </p:sp>
      <p:sp>
        <p:nvSpPr>
          <p:cNvPr id="8" name="Google Shape;8;g275eb0f752f_0_836"/>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2.png"/><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hyperlink" Target="https://docs.google.com/document/d/1yL6GhAwjGKouM62brcgkGBySbjqLcOvnzPbdy05pJkw/edit?usp=sharing" TargetMode="External"/><Relationship Id="rId4" Type="http://schemas.openxmlformats.org/officeDocument/2006/relationships/hyperlink" Target="https://docs.google.com/document/d/1Pg5OqNN-Z1XmwEzFy8HmPu_Lv5e0xLejEeJ09VwDt6I/edit"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hyperlink" Target="https://docs.google.com/document/d/1oVmj5V_A4YYfyMk3ULnuvOc17Inep3NU/edit#heading=h.30j0zll" TargetMode="External"/><Relationship Id="rId4" Type="http://schemas.openxmlformats.org/officeDocument/2006/relationships/hyperlink" Target="https://docs.google.com/document/d/1oVmj5V_A4YYfyMk3ULnuvOc17Inep3NU/edit#heading=h.30j0zll"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 Id="rId3" Type="http://schemas.openxmlformats.org/officeDocument/2006/relationships/hyperlink" Target="https://docs.google.com/document/d/1oVmj5V_A4YYfyMk3ULnuvOc17Inep3NU/edit#heading=h.30j0zll" TargetMode="External"/><Relationship Id="rId4" Type="http://schemas.openxmlformats.org/officeDocument/2006/relationships/image" Target="../media/image6.jpg"/><Relationship Id="rId5" Type="http://schemas.openxmlformats.org/officeDocument/2006/relationships/image" Target="../media/image3.jpg"/><Relationship Id="rId6" Type="http://schemas.openxmlformats.org/officeDocument/2006/relationships/image" Target="../media/image4.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hyperlink" Target="https://www.midfield.k12.al.us/Domain/8" TargetMode="External"/><Relationship Id="rId4" Type="http://schemas.openxmlformats.org/officeDocument/2006/relationships/hyperlink" Target="mailto:kfelton@midfield.k12.al.us" TargetMode="External"/><Relationship Id="rId5" Type="http://schemas.openxmlformats.org/officeDocument/2006/relationships/hyperlink" Target="mailto:bervin@midfield.k12.al.us"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 Id="rId3" Type="http://schemas.openxmlformats.org/officeDocument/2006/relationships/image" Target="../media/image5.png"/><Relationship Id="rId4" Type="http://schemas.openxmlformats.org/officeDocument/2006/relationships/hyperlink" Target="https://forms.gle/z4WK7ETed2zGy6Rb9"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0000"/>
        </a:solidFill>
      </p:bgPr>
    </p:bg>
    <p:spTree>
      <p:nvGrpSpPr>
        <p:cNvPr id="69" name="Shape 69"/>
        <p:cNvGrpSpPr/>
        <p:nvPr/>
      </p:nvGrpSpPr>
      <p:grpSpPr>
        <a:xfrm>
          <a:off x="0" y="0"/>
          <a:ext cx="0" cy="0"/>
          <a:chOff x="0" y="0"/>
          <a:chExt cx="0" cy="0"/>
        </a:xfrm>
      </p:grpSpPr>
      <p:sp>
        <p:nvSpPr>
          <p:cNvPr id="70" name="Google Shape;70;p1"/>
          <p:cNvSpPr txBox="1"/>
          <p:nvPr>
            <p:ph type="ctrTitle"/>
          </p:nvPr>
        </p:nvSpPr>
        <p:spPr>
          <a:xfrm>
            <a:off x="-200" y="67700"/>
            <a:ext cx="9144000" cy="3011700"/>
          </a:xfrm>
          <a:prstGeom prst="rect">
            <a:avLst/>
          </a:prstGeom>
          <a:noFill/>
          <a:ln>
            <a:noFill/>
          </a:ln>
        </p:spPr>
        <p:txBody>
          <a:bodyPr anchorCtr="0" anchor="b" bIns="45700" lIns="91425" spcFirstLastPara="1" rIns="91425" wrap="square" tIns="45700">
            <a:normAutofit/>
          </a:bodyPr>
          <a:lstStyle/>
          <a:p>
            <a:pPr indent="0" lvl="0" marL="0" rtl="0" algn="ctr">
              <a:lnSpc>
                <a:spcPct val="100000"/>
              </a:lnSpc>
              <a:spcBef>
                <a:spcPts val="0"/>
              </a:spcBef>
              <a:spcAft>
                <a:spcPts val="0"/>
              </a:spcAft>
              <a:buClr>
                <a:schemeClr val="accent1"/>
              </a:buClr>
              <a:buSzPts val="5300"/>
              <a:buFont typeface="Comic Sans MS"/>
              <a:buNone/>
            </a:pPr>
            <a:r>
              <a:rPr b="1" lang="en-US" sz="5000">
                <a:latin typeface="Times New Roman"/>
                <a:ea typeface="Times New Roman"/>
                <a:cs typeface="Times New Roman"/>
                <a:sym typeface="Times New Roman"/>
              </a:rPr>
              <a:t>Midfield Elementary School’s</a:t>
            </a:r>
            <a:endParaRPr b="1" sz="5000">
              <a:latin typeface="Times New Roman"/>
              <a:ea typeface="Times New Roman"/>
              <a:cs typeface="Times New Roman"/>
              <a:sym typeface="Times New Roman"/>
            </a:endParaRPr>
          </a:p>
          <a:p>
            <a:pPr indent="0" lvl="0" marL="0" rtl="0" algn="ctr">
              <a:lnSpc>
                <a:spcPct val="100000"/>
              </a:lnSpc>
              <a:spcBef>
                <a:spcPts val="0"/>
              </a:spcBef>
              <a:spcAft>
                <a:spcPts val="0"/>
              </a:spcAft>
              <a:buClr>
                <a:schemeClr val="accent1"/>
              </a:buClr>
              <a:buSzPts val="5300"/>
              <a:buFont typeface="Comic Sans MS"/>
              <a:buNone/>
            </a:pPr>
            <a:r>
              <a:rPr b="1" lang="en-US" sz="5000">
                <a:latin typeface="Times New Roman"/>
                <a:ea typeface="Times New Roman"/>
                <a:cs typeface="Times New Roman"/>
                <a:sym typeface="Times New Roman"/>
              </a:rPr>
              <a:t>Title I Meeting </a:t>
            </a:r>
            <a:br>
              <a:rPr b="1" lang="en-US" sz="5000">
                <a:latin typeface="Times New Roman"/>
                <a:ea typeface="Times New Roman"/>
                <a:cs typeface="Times New Roman"/>
                <a:sym typeface="Times New Roman"/>
              </a:rPr>
            </a:br>
            <a:r>
              <a:rPr b="1" lang="en-US" sz="2200">
                <a:latin typeface="Times New Roman"/>
                <a:ea typeface="Times New Roman"/>
                <a:cs typeface="Times New Roman"/>
                <a:sym typeface="Times New Roman"/>
              </a:rPr>
              <a:t>October</a:t>
            </a:r>
            <a:r>
              <a:rPr b="1" lang="en-US" sz="2200">
                <a:latin typeface="Times New Roman"/>
                <a:ea typeface="Times New Roman"/>
                <a:cs typeface="Times New Roman"/>
                <a:sym typeface="Times New Roman"/>
              </a:rPr>
              <a:t> 21, 2024  (</a:t>
            </a:r>
            <a:r>
              <a:rPr b="1" lang="en-US" sz="2200">
                <a:latin typeface="Times New Roman"/>
                <a:ea typeface="Times New Roman"/>
                <a:cs typeface="Times New Roman"/>
                <a:sym typeface="Times New Roman"/>
              </a:rPr>
              <a:t>(Virtual at 4:00 p.m.)</a:t>
            </a:r>
            <a:endParaRPr b="1" sz="2200">
              <a:latin typeface="Times New Roman"/>
              <a:ea typeface="Times New Roman"/>
              <a:cs typeface="Times New Roman"/>
              <a:sym typeface="Times New Roman"/>
            </a:endParaRPr>
          </a:p>
          <a:p>
            <a:pPr indent="0" lvl="0" marL="0" rtl="0" algn="ctr">
              <a:lnSpc>
                <a:spcPct val="100000"/>
              </a:lnSpc>
              <a:spcBef>
                <a:spcPts val="0"/>
              </a:spcBef>
              <a:spcAft>
                <a:spcPts val="0"/>
              </a:spcAft>
              <a:buClr>
                <a:schemeClr val="accent1"/>
              </a:buClr>
              <a:buSzPts val="5300"/>
              <a:buFont typeface="Comic Sans MS"/>
              <a:buNone/>
            </a:pPr>
            <a:r>
              <a:rPr b="1" lang="en-US" sz="2200">
                <a:latin typeface="Times New Roman"/>
                <a:ea typeface="Times New Roman"/>
                <a:cs typeface="Times New Roman"/>
                <a:sym typeface="Times New Roman"/>
              </a:rPr>
              <a:t>October 22, 2024 (Virtual at 9:00 a.m.)</a:t>
            </a:r>
            <a:br>
              <a:rPr b="1" lang="en-US" sz="5000">
                <a:latin typeface="Times New Roman"/>
                <a:ea typeface="Times New Roman"/>
                <a:cs typeface="Times New Roman"/>
                <a:sym typeface="Times New Roman"/>
              </a:rPr>
            </a:br>
            <a:endParaRPr b="1" sz="3300">
              <a:latin typeface="Times New Roman"/>
              <a:ea typeface="Times New Roman"/>
              <a:cs typeface="Times New Roman"/>
              <a:sym typeface="Times New Roman"/>
            </a:endParaRPr>
          </a:p>
        </p:txBody>
      </p:sp>
      <p:sp>
        <p:nvSpPr>
          <p:cNvPr id="71" name="Google Shape;71;p1"/>
          <p:cNvSpPr txBox="1"/>
          <p:nvPr>
            <p:ph idx="1" type="subTitle"/>
          </p:nvPr>
        </p:nvSpPr>
        <p:spPr>
          <a:xfrm>
            <a:off x="53400" y="4095750"/>
            <a:ext cx="9090600" cy="1327800"/>
          </a:xfrm>
          <a:prstGeom prst="rect">
            <a:avLst/>
          </a:prstGeom>
          <a:noFill/>
          <a:ln>
            <a:noFill/>
          </a:ln>
        </p:spPr>
        <p:txBody>
          <a:bodyPr anchorCtr="0" anchor="t" bIns="45700" lIns="91425" spcFirstLastPara="1" rIns="91425" wrap="square" tIns="45700">
            <a:normAutofit/>
          </a:bodyPr>
          <a:lstStyle/>
          <a:p>
            <a:pPr indent="0" lvl="0" marL="0" rtl="0" algn="r">
              <a:lnSpc>
                <a:spcPct val="100000"/>
              </a:lnSpc>
              <a:spcBef>
                <a:spcPts val="0"/>
              </a:spcBef>
              <a:spcAft>
                <a:spcPts val="0"/>
              </a:spcAft>
              <a:buSzPts val="1440"/>
              <a:buNone/>
            </a:pPr>
            <a:r>
              <a:rPr b="1" lang="en-US" sz="2000">
                <a:solidFill>
                  <a:schemeClr val="lt1"/>
                </a:solidFill>
                <a:latin typeface="Times New Roman"/>
                <a:ea typeface="Times New Roman"/>
                <a:cs typeface="Times New Roman"/>
                <a:sym typeface="Times New Roman"/>
              </a:rPr>
              <a:t>Mrs. Kim Felton, Principal</a:t>
            </a:r>
            <a:endParaRPr b="1" sz="2000">
              <a:solidFill>
                <a:schemeClr val="lt1"/>
              </a:solidFill>
              <a:latin typeface="Times New Roman"/>
              <a:ea typeface="Times New Roman"/>
              <a:cs typeface="Times New Roman"/>
              <a:sym typeface="Times New Roman"/>
            </a:endParaRPr>
          </a:p>
          <a:p>
            <a:pPr indent="0" lvl="0" marL="0" rtl="0" algn="r">
              <a:lnSpc>
                <a:spcPct val="100000"/>
              </a:lnSpc>
              <a:spcBef>
                <a:spcPts val="0"/>
              </a:spcBef>
              <a:spcAft>
                <a:spcPts val="0"/>
              </a:spcAft>
              <a:buSzPts val="1440"/>
              <a:buNone/>
            </a:pPr>
            <a:r>
              <a:rPr b="1" lang="en-US" sz="2000">
                <a:solidFill>
                  <a:schemeClr val="lt1"/>
                </a:solidFill>
                <a:latin typeface="Times New Roman"/>
                <a:ea typeface="Times New Roman"/>
                <a:cs typeface="Times New Roman"/>
                <a:sym typeface="Times New Roman"/>
              </a:rPr>
              <a:t>Dr. Brittany Ervin, Asst. Principal</a:t>
            </a:r>
            <a:endParaRPr b="1" sz="2000">
              <a:solidFill>
                <a:schemeClr val="lt1"/>
              </a:solidFill>
              <a:latin typeface="Times New Roman"/>
              <a:ea typeface="Times New Roman"/>
              <a:cs typeface="Times New Roman"/>
              <a:sym typeface="Times New Roman"/>
            </a:endParaRPr>
          </a:p>
        </p:txBody>
      </p:sp>
      <p:sp>
        <p:nvSpPr>
          <p:cNvPr id="72" name="Google Shape;72;p1"/>
          <p:cNvSpPr txBox="1"/>
          <p:nvPr/>
        </p:nvSpPr>
        <p:spPr>
          <a:xfrm>
            <a:off x="5590225" y="3215900"/>
            <a:ext cx="3553800" cy="12978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en-US" sz="2400" u="none" cap="none" strike="noStrike">
                <a:solidFill>
                  <a:schemeClr val="lt1"/>
                </a:solidFill>
                <a:latin typeface="Times New Roman"/>
                <a:ea typeface="Times New Roman"/>
                <a:cs typeface="Times New Roman"/>
                <a:sym typeface="Times New Roman"/>
              </a:rPr>
              <a:t>MES ONE! </a:t>
            </a:r>
            <a:endParaRPr b="1" i="0" sz="2400" u="none" cap="none" strike="noStrike">
              <a:solidFill>
                <a:schemeClr val="lt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2400"/>
              <a:buFont typeface="Arial"/>
              <a:buNone/>
            </a:pPr>
            <a:r>
              <a:rPr b="1" i="0" lang="en-US" sz="2400" u="none" cap="none" strike="noStrike">
                <a:solidFill>
                  <a:schemeClr val="lt1"/>
                </a:solidFill>
                <a:latin typeface="Times New Roman"/>
                <a:ea typeface="Times New Roman"/>
                <a:cs typeface="Times New Roman"/>
                <a:sym typeface="Times New Roman"/>
              </a:rPr>
              <a:t>Together, We Thrive!!!</a:t>
            </a:r>
            <a:endParaRPr b="1" i="0" sz="2400" u="none" cap="none" strike="noStrike">
              <a:solidFill>
                <a:schemeClr val="lt1"/>
              </a:solidFill>
              <a:latin typeface="Times New Roman"/>
              <a:ea typeface="Times New Roman"/>
              <a:cs typeface="Times New Roman"/>
              <a:sym typeface="Times New Roman"/>
            </a:endParaRPr>
          </a:p>
        </p:txBody>
      </p:sp>
      <p:sp>
        <p:nvSpPr>
          <p:cNvPr id="73" name="Google Shape;73;p1"/>
          <p:cNvSpPr txBox="1"/>
          <p:nvPr/>
        </p:nvSpPr>
        <p:spPr>
          <a:xfrm>
            <a:off x="1147550" y="5492675"/>
            <a:ext cx="7476000" cy="11082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500"/>
              <a:buFont typeface="Arial"/>
              <a:buNone/>
            </a:pPr>
            <a:r>
              <a:rPr b="1" i="0" lang="en-US" sz="1500" u="none" cap="none" strike="noStrike">
                <a:solidFill>
                  <a:schemeClr val="dk1"/>
                </a:solidFill>
                <a:latin typeface="Arial"/>
                <a:ea typeface="Arial"/>
                <a:cs typeface="Arial"/>
                <a:sym typeface="Arial"/>
              </a:rPr>
              <a:t>Welcome! Please type your child’s name and your name inside the chat box. You can enable captions in the language of your choice.</a:t>
            </a:r>
            <a:endParaRPr b="1" i="0" sz="15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500"/>
              <a:buFont typeface="Arial"/>
              <a:buNone/>
            </a:pPr>
            <a:r>
              <a:rPr b="1" i="0" lang="en-US" sz="1500" u="none" cap="none" strike="noStrike">
                <a:solidFill>
                  <a:schemeClr val="dk1"/>
                </a:solidFill>
                <a:latin typeface="Arial"/>
                <a:ea typeface="Arial"/>
                <a:cs typeface="Arial"/>
                <a:sym typeface="Arial"/>
              </a:rPr>
              <a:t>¡Bienvenido! Escriba el nombre de su hijo y su nombre dentro del cuadro de chat. Puede habilitar subtítulos en el idioma que elija.</a:t>
            </a:r>
            <a:endParaRPr b="1" i="0" sz="1500" u="none" cap="none" strike="noStrike">
              <a:solidFill>
                <a:schemeClr val="dk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g2b68d335159_0_27"/>
          <p:cNvSpPr txBox="1"/>
          <p:nvPr>
            <p:ph type="title"/>
          </p:nvPr>
        </p:nvSpPr>
        <p:spPr>
          <a:xfrm>
            <a:off x="311725" y="391800"/>
            <a:ext cx="8520600" cy="13869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Clr>
                <a:schemeClr val="lt2"/>
              </a:buClr>
              <a:buSzPts val="4200"/>
              <a:buFont typeface="Century Gothic"/>
              <a:buNone/>
            </a:pPr>
            <a:r>
              <a:rPr b="1" lang="en-US" sz="4500">
                <a:solidFill>
                  <a:srgbClr val="FF0000"/>
                </a:solidFill>
                <a:latin typeface="Times New Roman"/>
                <a:ea typeface="Times New Roman"/>
                <a:cs typeface="Times New Roman"/>
                <a:sym typeface="Times New Roman"/>
              </a:rPr>
              <a:t>Alabama Literacy Act</a:t>
            </a:r>
            <a:endParaRPr b="1" sz="4500">
              <a:solidFill>
                <a:srgbClr val="FF0000"/>
              </a:solidFill>
              <a:latin typeface="Times New Roman"/>
              <a:ea typeface="Times New Roman"/>
              <a:cs typeface="Times New Roman"/>
              <a:sym typeface="Times New Roman"/>
            </a:endParaRPr>
          </a:p>
        </p:txBody>
      </p:sp>
      <p:sp>
        <p:nvSpPr>
          <p:cNvPr id="128" name="Google Shape;128;g2b68d335159_0_27"/>
          <p:cNvSpPr txBox="1"/>
          <p:nvPr>
            <p:ph idx="4294967295" type="body"/>
          </p:nvPr>
        </p:nvSpPr>
        <p:spPr>
          <a:xfrm>
            <a:off x="84700" y="1658500"/>
            <a:ext cx="9059400" cy="49728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SzPts val="8800"/>
              <a:buNone/>
            </a:pPr>
            <a:r>
              <a:rPr b="1" lang="en-US" sz="2000">
                <a:solidFill>
                  <a:srgbClr val="424242"/>
                </a:solidFill>
                <a:highlight>
                  <a:srgbClr val="FFFFFF"/>
                </a:highlight>
                <a:latin typeface="Times New Roman"/>
                <a:ea typeface="Times New Roman"/>
                <a:cs typeface="Times New Roman"/>
                <a:sym typeface="Times New Roman"/>
              </a:rPr>
              <a:t>How will schools help students who are retained in 3rd grade</a:t>
            </a:r>
            <a:endParaRPr b="1" sz="2000">
              <a:solidFill>
                <a:srgbClr val="424242"/>
              </a:solidFill>
              <a:highlight>
                <a:srgbClr val="FFFFFF"/>
              </a:highlight>
              <a:latin typeface="Times New Roman"/>
              <a:ea typeface="Times New Roman"/>
              <a:cs typeface="Times New Roman"/>
              <a:sym typeface="Times New Roman"/>
            </a:endParaRPr>
          </a:p>
          <a:p>
            <a:pPr indent="0" lvl="0" marL="0" rtl="0" algn="ctr">
              <a:lnSpc>
                <a:spcPct val="100000"/>
              </a:lnSpc>
              <a:spcBef>
                <a:spcPts val="0"/>
              </a:spcBef>
              <a:spcAft>
                <a:spcPts val="0"/>
              </a:spcAft>
              <a:buSzPts val="8800"/>
              <a:buNone/>
            </a:pPr>
            <a:r>
              <a:rPr b="1" lang="en-US" sz="2000">
                <a:solidFill>
                  <a:srgbClr val="424242"/>
                </a:solidFill>
                <a:highlight>
                  <a:srgbClr val="FFFFFF"/>
                </a:highlight>
                <a:latin typeface="Times New Roman"/>
                <a:ea typeface="Times New Roman"/>
                <a:cs typeface="Times New Roman"/>
                <a:sym typeface="Times New Roman"/>
              </a:rPr>
              <a:t>because the students do not meet the promotion requirements?</a:t>
            </a:r>
            <a:endParaRPr b="1" sz="2000">
              <a:solidFill>
                <a:srgbClr val="424242"/>
              </a:solidFill>
              <a:highlight>
                <a:srgbClr val="FFFFFF"/>
              </a:highlight>
              <a:latin typeface="Times New Roman"/>
              <a:ea typeface="Times New Roman"/>
              <a:cs typeface="Times New Roman"/>
              <a:sym typeface="Times New Roman"/>
            </a:endParaRPr>
          </a:p>
          <a:p>
            <a:pPr indent="0" lvl="0" marL="0" rtl="0" algn="ctr">
              <a:lnSpc>
                <a:spcPct val="100000"/>
              </a:lnSpc>
              <a:spcBef>
                <a:spcPts val="0"/>
              </a:spcBef>
              <a:spcAft>
                <a:spcPts val="0"/>
              </a:spcAft>
              <a:buSzPts val="8800"/>
              <a:buNone/>
            </a:pPr>
            <a:r>
              <a:t/>
            </a:r>
            <a:endParaRPr b="1" sz="2000">
              <a:solidFill>
                <a:srgbClr val="424242"/>
              </a:solidFill>
              <a:highlight>
                <a:srgbClr val="FFFFFF"/>
              </a:highlight>
              <a:latin typeface="Times New Roman"/>
              <a:ea typeface="Times New Roman"/>
              <a:cs typeface="Times New Roman"/>
              <a:sym typeface="Times New Roman"/>
            </a:endParaRPr>
          </a:p>
          <a:p>
            <a:pPr indent="0" lvl="0" marL="0" rtl="0" algn="l">
              <a:lnSpc>
                <a:spcPct val="100000"/>
              </a:lnSpc>
              <a:spcBef>
                <a:spcPts val="0"/>
              </a:spcBef>
              <a:spcAft>
                <a:spcPts val="0"/>
              </a:spcAft>
              <a:buSzPts val="8800"/>
              <a:buNone/>
            </a:pPr>
            <a:r>
              <a:rPr lang="en-US" sz="2000">
                <a:solidFill>
                  <a:srgbClr val="424242"/>
                </a:solidFill>
                <a:highlight>
                  <a:srgbClr val="FFFFFF"/>
                </a:highlight>
                <a:latin typeface="Times New Roman"/>
                <a:ea typeface="Times New Roman"/>
                <a:cs typeface="Times New Roman"/>
                <a:sym typeface="Times New Roman"/>
              </a:rPr>
              <a:t>Beginning the 2023-2024 school year, students retained in 3rd grade will receive</a:t>
            </a:r>
            <a:endParaRPr sz="2000">
              <a:solidFill>
                <a:srgbClr val="424242"/>
              </a:solidFill>
              <a:highlight>
                <a:srgbClr val="FFFFFF"/>
              </a:highlight>
              <a:latin typeface="Times New Roman"/>
              <a:ea typeface="Times New Roman"/>
              <a:cs typeface="Times New Roman"/>
              <a:sym typeface="Times New Roman"/>
            </a:endParaRPr>
          </a:p>
          <a:p>
            <a:pPr indent="0" lvl="0" marL="0" rtl="0" algn="l">
              <a:lnSpc>
                <a:spcPct val="100000"/>
              </a:lnSpc>
              <a:spcBef>
                <a:spcPts val="0"/>
              </a:spcBef>
              <a:spcAft>
                <a:spcPts val="0"/>
              </a:spcAft>
              <a:buSzPts val="8800"/>
              <a:buNone/>
            </a:pPr>
            <a:r>
              <a:rPr lang="en-US" sz="2000">
                <a:solidFill>
                  <a:srgbClr val="424242"/>
                </a:solidFill>
                <a:highlight>
                  <a:srgbClr val="FFFFFF"/>
                </a:highlight>
                <a:latin typeface="Times New Roman"/>
                <a:ea typeface="Times New Roman"/>
                <a:cs typeface="Times New Roman"/>
                <a:sym typeface="Times New Roman"/>
              </a:rPr>
              <a:t>more intensive reading intervention services including:</a:t>
            </a:r>
            <a:endParaRPr sz="2000">
              <a:solidFill>
                <a:srgbClr val="424242"/>
              </a:solidFill>
              <a:highlight>
                <a:srgbClr val="FFFFFF"/>
              </a:highlight>
              <a:latin typeface="Times New Roman"/>
              <a:ea typeface="Times New Roman"/>
              <a:cs typeface="Times New Roman"/>
              <a:sym typeface="Times New Roman"/>
            </a:endParaRPr>
          </a:p>
          <a:p>
            <a:pPr indent="0" lvl="0" marL="0" rtl="0" algn="l">
              <a:lnSpc>
                <a:spcPct val="100000"/>
              </a:lnSpc>
              <a:spcBef>
                <a:spcPts val="0"/>
              </a:spcBef>
              <a:spcAft>
                <a:spcPts val="0"/>
              </a:spcAft>
              <a:buSzPts val="8800"/>
              <a:buNone/>
            </a:pPr>
            <a:r>
              <a:rPr lang="en-US" sz="2000">
                <a:solidFill>
                  <a:srgbClr val="424242"/>
                </a:solidFill>
                <a:highlight>
                  <a:srgbClr val="FFFFFF"/>
                </a:highlight>
                <a:latin typeface="Times New Roman"/>
                <a:ea typeface="Times New Roman"/>
                <a:cs typeface="Times New Roman"/>
                <a:sym typeface="Times New Roman"/>
              </a:rPr>
              <a:t> • summer reading camps;</a:t>
            </a:r>
            <a:endParaRPr sz="2000">
              <a:solidFill>
                <a:srgbClr val="424242"/>
              </a:solidFill>
              <a:highlight>
                <a:srgbClr val="FFFFFF"/>
              </a:highlight>
              <a:latin typeface="Times New Roman"/>
              <a:ea typeface="Times New Roman"/>
              <a:cs typeface="Times New Roman"/>
              <a:sym typeface="Times New Roman"/>
            </a:endParaRPr>
          </a:p>
          <a:p>
            <a:pPr indent="0" lvl="0" marL="0" rtl="0" algn="l">
              <a:lnSpc>
                <a:spcPct val="100000"/>
              </a:lnSpc>
              <a:spcBef>
                <a:spcPts val="0"/>
              </a:spcBef>
              <a:spcAft>
                <a:spcPts val="0"/>
              </a:spcAft>
              <a:buSzPts val="8800"/>
              <a:buNone/>
            </a:pPr>
            <a:r>
              <a:rPr lang="en-US" sz="2000">
                <a:solidFill>
                  <a:srgbClr val="424242"/>
                </a:solidFill>
                <a:highlight>
                  <a:srgbClr val="FFFFFF"/>
                </a:highlight>
                <a:latin typeface="Times New Roman"/>
                <a:ea typeface="Times New Roman"/>
                <a:cs typeface="Times New Roman"/>
                <a:sym typeface="Times New Roman"/>
              </a:rPr>
              <a:t> • Alabama Summer Achievement Programs (ASAP) shall be made available to</a:t>
            </a:r>
            <a:endParaRPr sz="2000">
              <a:solidFill>
                <a:srgbClr val="424242"/>
              </a:solidFill>
              <a:highlight>
                <a:srgbClr val="FFFFFF"/>
              </a:highlight>
              <a:latin typeface="Times New Roman"/>
              <a:ea typeface="Times New Roman"/>
              <a:cs typeface="Times New Roman"/>
              <a:sym typeface="Times New Roman"/>
            </a:endParaRPr>
          </a:p>
          <a:p>
            <a:pPr indent="0" lvl="0" marL="0" rtl="0" algn="l">
              <a:lnSpc>
                <a:spcPct val="100000"/>
              </a:lnSpc>
              <a:spcBef>
                <a:spcPts val="0"/>
              </a:spcBef>
              <a:spcAft>
                <a:spcPts val="0"/>
              </a:spcAft>
              <a:buSzPts val="8800"/>
              <a:buNone/>
            </a:pPr>
            <a:r>
              <a:rPr lang="en-US" sz="2000">
                <a:solidFill>
                  <a:srgbClr val="424242"/>
                </a:solidFill>
                <a:highlight>
                  <a:srgbClr val="FFFFFF"/>
                </a:highlight>
                <a:latin typeface="Times New Roman"/>
                <a:ea typeface="Times New Roman"/>
                <a:cs typeface="Times New Roman"/>
                <a:sym typeface="Times New Roman"/>
              </a:rPr>
              <a:t>all K-3 students in public elementary schools that are among the lowest performing</a:t>
            </a:r>
            <a:endParaRPr sz="2000">
              <a:solidFill>
                <a:srgbClr val="424242"/>
              </a:solidFill>
              <a:highlight>
                <a:srgbClr val="FFFFFF"/>
              </a:highlight>
              <a:latin typeface="Times New Roman"/>
              <a:ea typeface="Times New Roman"/>
              <a:cs typeface="Times New Roman"/>
              <a:sym typeface="Times New Roman"/>
            </a:endParaRPr>
          </a:p>
          <a:p>
            <a:pPr indent="0" lvl="0" marL="0" rtl="0" algn="l">
              <a:lnSpc>
                <a:spcPct val="100000"/>
              </a:lnSpc>
              <a:spcBef>
                <a:spcPts val="0"/>
              </a:spcBef>
              <a:spcAft>
                <a:spcPts val="0"/>
              </a:spcAft>
              <a:buSzPts val="8800"/>
              <a:buNone/>
            </a:pPr>
            <a:r>
              <a:rPr lang="en-US" sz="2000">
                <a:solidFill>
                  <a:srgbClr val="424242"/>
                </a:solidFill>
                <a:highlight>
                  <a:srgbClr val="FFFFFF"/>
                </a:highlight>
                <a:latin typeface="Times New Roman"/>
                <a:ea typeface="Times New Roman"/>
                <a:cs typeface="Times New Roman"/>
                <a:sym typeface="Times New Roman"/>
              </a:rPr>
              <a:t>5% in reading;</a:t>
            </a:r>
            <a:endParaRPr sz="2000">
              <a:solidFill>
                <a:srgbClr val="424242"/>
              </a:solidFill>
              <a:highlight>
                <a:srgbClr val="FFFFFF"/>
              </a:highlight>
              <a:latin typeface="Times New Roman"/>
              <a:ea typeface="Times New Roman"/>
              <a:cs typeface="Times New Roman"/>
              <a:sym typeface="Times New Roman"/>
            </a:endParaRPr>
          </a:p>
          <a:p>
            <a:pPr indent="0" lvl="0" marL="0" rtl="0" algn="l">
              <a:lnSpc>
                <a:spcPct val="100000"/>
              </a:lnSpc>
              <a:spcBef>
                <a:spcPts val="0"/>
              </a:spcBef>
              <a:spcAft>
                <a:spcPts val="0"/>
              </a:spcAft>
              <a:buSzPts val="8800"/>
              <a:buNone/>
            </a:pPr>
            <a:r>
              <a:rPr lang="en-US" sz="2000">
                <a:solidFill>
                  <a:srgbClr val="424242"/>
                </a:solidFill>
                <a:highlight>
                  <a:srgbClr val="FFFFFF"/>
                </a:highlight>
                <a:latin typeface="Times New Roman"/>
                <a:ea typeface="Times New Roman"/>
                <a:cs typeface="Times New Roman"/>
                <a:sym typeface="Times New Roman"/>
              </a:rPr>
              <a:t>• before and after school intervention tutoring throughout the year to support learning;</a:t>
            </a:r>
            <a:endParaRPr sz="2000">
              <a:solidFill>
                <a:srgbClr val="424242"/>
              </a:solidFill>
              <a:highlight>
                <a:srgbClr val="FFFFFF"/>
              </a:highlight>
              <a:latin typeface="Times New Roman"/>
              <a:ea typeface="Times New Roman"/>
              <a:cs typeface="Times New Roman"/>
              <a:sym typeface="Times New Roman"/>
            </a:endParaRPr>
          </a:p>
          <a:p>
            <a:pPr indent="0" lvl="0" marL="0" rtl="0" algn="l">
              <a:lnSpc>
                <a:spcPct val="100000"/>
              </a:lnSpc>
              <a:spcBef>
                <a:spcPts val="0"/>
              </a:spcBef>
              <a:spcAft>
                <a:spcPts val="0"/>
              </a:spcAft>
              <a:buSzPts val="8800"/>
              <a:buNone/>
            </a:pPr>
            <a:r>
              <a:rPr lang="en-US" sz="2000">
                <a:solidFill>
                  <a:srgbClr val="424242"/>
                </a:solidFill>
                <a:highlight>
                  <a:srgbClr val="FFFFFF"/>
                </a:highlight>
                <a:latin typeface="Times New Roman"/>
                <a:ea typeface="Times New Roman"/>
                <a:cs typeface="Times New Roman"/>
                <a:sym typeface="Times New Roman"/>
              </a:rPr>
              <a:t>• reading Intervention that is grounded in the science of reading;</a:t>
            </a:r>
            <a:endParaRPr sz="2000">
              <a:solidFill>
                <a:srgbClr val="424242"/>
              </a:solidFill>
              <a:highlight>
                <a:srgbClr val="FFFFFF"/>
              </a:highlight>
              <a:latin typeface="Times New Roman"/>
              <a:ea typeface="Times New Roman"/>
              <a:cs typeface="Times New Roman"/>
              <a:sym typeface="Times New Roman"/>
            </a:endParaRPr>
          </a:p>
          <a:p>
            <a:pPr indent="0" lvl="0" marL="0" rtl="0" algn="l">
              <a:lnSpc>
                <a:spcPct val="100000"/>
              </a:lnSpc>
              <a:spcBef>
                <a:spcPts val="0"/>
              </a:spcBef>
              <a:spcAft>
                <a:spcPts val="0"/>
              </a:spcAft>
              <a:buSzPts val="8800"/>
              <a:buNone/>
            </a:pPr>
            <a:r>
              <a:rPr lang="en-US" sz="2000">
                <a:solidFill>
                  <a:srgbClr val="424242"/>
                </a:solidFill>
                <a:highlight>
                  <a:srgbClr val="FFFFFF"/>
                </a:highlight>
                <a:latin typeface="Times New Roman"/>
                <a:ea typeface="Times New Roman"/>
                <a:cs typeface="Times New Roman"/>
                <a:sym typeface="Times New Roman"/>
              </a:rPr>
              <a:t>• frequent monitoring to help ensure students are progressing and on track to meet</a:t>
            </a:r>
            <a:endParaRPr sz="2000">
              <a:solidFill>
                <a:srgbClr val="424242"/>
              </a:solidFill>
              <a:highlight>
                <a:srgbClr val="FFFFFF"/>
              </a:highlight>
              <a:latin typeface="Times New Roman"/>
              <a:ea typeface="Times New Roman"/>
              <a:cs typeface="Times New Roman"/>
              <a:sym typeface="Times New Roman"/>
            </a:endParaRPr>
          </a:p>
          <a:p>
            <a:pPr indent="0" lvl="0" marL="0" rtl="0" algn="l">
              <a:lnSpc>
                <a:spcPct val="100000"/>
              </a:lnSpc>
              <a:spcBef>
                <a:spcPts val="0"/>
              </a:spcBef>
              <a:spcAft>
                <a:spcPts val="0"/>
              </a:spcAft>
              <a:buSzPts val="8800"/>
              <a:buNone/>
            </a:pPr>
            <a:r>
              <a:rPr lang="en-US" sz="2000">
                <a:solidFill>
                  <a:srgbClr val="424242"/>
                </a:solidFill>
                <a:highlight>
                  <a:srgbClr val="FFFFFF"/>
                </a:highlight>
                <a:latin typeface="Times New Roman"/>
                <a:ea typeface="Times New Roman"/>
                <a:cs typeface="Times New Roman"/>
                <a:sym typeface="Times New Roman"/>
              </a:rPr>
              <a:t>grade- level reading standards; The 2021 Alabama English Language Arts Course of</a:t>
            </a:r>
            <a:endParaRPr sz="2000">
              <a:solidFill>
                <a:srgbClr val="424242"/>
              </a:solidFill>
              <a:highlight>
                <a:srgbClr val="FFFFFF"/>
              </a:highlight>
              <a:latin typeface="Times New Roman"/>
              <a:ea typeface="Times New Roman"/>
              <a:cs typeface="Times New Roman"/>
              <a:sym typeface="Times New Roman"/>
            </a:endParaRPr>
          </a:p>
          <a:p>
            <a:pPr indent="0" lvl="0" marL="0" rtl="0" algn="l">
              <a:lnSpc>
                <a:spcPct val="100000"/>
              </a:lnSpc>
              <a:spcBef>
                <a:spcPts val="0"/>
              </a:spcBef>
              <a:spcAft>
                <a:spcPts val="0"/>
              </a:spcAft>
              <a:buSzPts val="8800"/>
              <a:buNone/>
            </a:pPr>
            <a:r>
              <a:rPr lang="en-US" sz="2000">
                <a:solidFill>
                  <a:srgbClr val="424242"/>
                </a:solidFill>
                <a:highlight>
                  <a:srgbClr val="FFFFFF"/>
                </a:highlight>
                <a:latin typeface="Times New Roman"/>
                <a:ea typeface="Times New Roman"/>
                <a:cs typeface="Times New Roman"/>
                <a:sym typeface="Times New Roman"/>
              </a:rPr>
              <a:t>Study; and</a:t>
            </a:r>
            <a:endParaRPr sz="2000">
              <a:solidFill>
                <a:srgbClr val="424242"/>
              </a:solidFill>
              <a:highlight>
                <a:srgbClr val="FFFFFF"/>
              </a:highlight>
              <a:latin typeface="Times New Roman"/>
              <a:ea typeface="Times New Roman"/>
              <a:cs typeface="Times New Roman"/>
              <a:sym typeface="Times New Roman"/>
            </a:endParaRPr>
          </a:p>
          <a:p>
            <a:pPr indent="0" lvl="0" marL="0" rtl="0" algn="l">
              <a:lnSpc>
                <a:spcPct val="100000"/>
              </a:lnSpc>
              <a:spcBef>
                <a:spcPts val="0"/>
              </a:spcBef>
              <a:spcAft>
                <a:spcPts val="0"/>
              </a:spcAft>
              <a:buSzPts val="8800"/>
              <a:buNone/>
            </a:pPr>
            <a:r>
              <a:rPr lang="en-US" sz="2000">
                <a:solidFill>
                  <a:srgbClr val="424242"/>
                </a:solidFill>
                <a:highlight>
                  <a:srgbClr val="FFFFFF"/>
                </a:highlight>
                <a:latin typeface="Times New Roman"/>
                <a:ea typeface="Times New Roman"/>
                <a:cs typeface="Times New Roman"/>
                <a:sym typeface="Times New Roman"/>
              </a:rPr>
              <a:t>• Read-at-Home Plans for families to use with their children.</a:t>
            </a:r>
            <a:endParaRPr sz="2000">
              <a:solidFill>
                <a:srgbClr val="424242"/>
              </a:solidFill>
              <a:highlight>
                <a:srgbClr val="FFFFFF"/>
              </a:highlight>
              <a:latin typeface="Times New Roman"/>
              <a:ea typeface="Times New Roman"/>
              <a:cs typeface="Times New Roman"/>
              <a:sym typeface="Times New Roman"/>
            </a:endParaRPr>
          </a:p>
          <a:p>
            <a:pPr indent="0" lvl="0" marL="0" rtl="0" algn="l">
              <a:lnSpc>
                <a:spcPct val="115000"/>
              </a:lnSpc>
              <a:spcBef>
                <a:spcPts val="1000"/>
              </a:spcBef>
              <a:spcAft>
                <a:spcPts val="0"/>
              </a:spcAft>
              <a:buSzPts val="1600"/>
              <a:buNone/>
            </a:pPr>
            <a:r>
              <a:t/>
            </a:r>
            <a:endParaRPr sz="2000">
              <a:solidFill>
                <a:schemeClr val="accent1"/>
              </a:solidFill>
              <a:latin typeface="Times New Roman"/>
              <a:ea typeface="Times New Roman"/>
              <a:cs typeface="Times New Roman"/>
              <a:sym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g2b68d335159_0_0"/>
          <p:cNvSpPr txBox="1"/>
          <p:nvPr>
            <p:ph type="title"/>
          </p:nvPr>
        </p:nvSpPr>
        <p:spPr>
          <a:xfrm>
            <a:off x="311725" y="391800"/>
            <a:ext cx="8520600" cy="13869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Clr>
                <a:schemeClr val="lt2"/>
              </a:buClr>
              <a:buSzPts val="4200"/>
              <a:buFont typeface="Century Gothic"/>
              <a:buNone/>
            </a:pPr>
            <a:r>
              <a:rPr b="1" lang="en-US" sz="4500">
                <a:solidFill>
                  <a:srgbClr val="FF0000"/>
                </a:solidFill>
                <a:latin typeface="Times New Roman"/>
                <a:ea typeface="Times New Roman"/>
                <a:cs typeface="Times New Roman"/>
                <a:sym typeface="Times New Roman"/>
              </a:rPr>
              <a:t>School-Wide Assessments</a:t>
            </a:r>
            <a:endParaRPr b="1" sz="4500">
              <a:solidFill>
                <a:srgbClr val="FF0000"/>
              </a:solidFill>
              <a:latin typeface="Times New Roman"/>
              <a:ea typeface="Times New Roman"/>
              <a:cs typeface="Times New Roman"/>
              <a:sym typeface="Times New Roman"/>
            </a:endParaRPr>
          </a:p>
        </p:txBody>
      </p:sp>
      <p:sp>
        <p:nvSpPr>
          <p:cNvPr id="134" name="Google Shape;134;g2b68d335159_0_0"/>
          <p:cNvSpPr txBox="1"/>
          <p:nvPr>
            <p:ph idx="4294967295" type="body"/>
          </p:nvPr>
        </p:nvSpPr>
        <p:spPr>
          <a:xfrm>
            <a:off x="75" y="1778700"/>
            <a:ext cx="4572000" cy="4936200"/>
          </a:xfrm>
          <a:prstGeom prst="rect">
            <a:avLst/>
          </a:prstGeom>
          <a:noFill/>
          <a:ln>
            <a:noFill/>
          </a:ln>
        </p:spPr>
        <p:txBody>
          <a:bodyPr anchorCtr="0" anchor="t" bIns="45700" lIns="91425" spcFirstLastPara="1" rIns="91425" wrap="square" tIns="45700">
            <a:noAutofit/>
          </a:bodyPr>
          <a:lstStyle/>
          <a:p>
            <a:pPr indent="0" lvl="0" marL="0" rtl="0" algn="ctr">
              <a:lnSpc>
                <a:spcPct val="115000"/>
              </a:lnSpc>
              <a:spcBef>
                <a:spcPts val="0"/>
              </a:spcBef>
              <a:spcAft>
                <a:spcPts val="0"/>
              </a:spcAft>
              <a:buSzPts val="8800"/>
              <a:buNone/>
            </a:pPr>
            <a:r>
              <a:rPr lang="en-US" sz="2000">
                <a:solidFill>
                  <a:schemeClr val="accent1"/>
                </a:solidFill>
                <a:latin typeface="Times New Roman"/>
                <a:ea typeface="Times New Roman"/>
                <a:cs typeface="Times New Roman"/>
                <a:sym typeface="Times New Roman"/>
              </a:rPr>
              <a:t>We use the research-based program, DIBELS to progress monitor reading data, assess students learning, and guide our planning for instruction throughout the school year.</a:t>
            </a:r>
            <a:endParaRPr sz="2000">
              <a:solidFill>
                <a:schemeClr val="accent1"/>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ts val="8800"/>
              <a:buNone/>
            </a:pPr>
            <a:r>
              <a:t/>
            </a:r>
            <a:endParaRPr sz="2000">
              <a:solidFill>
                <a:schemeClr val="accent1"/>
              </a:solidFill>
              <a:latin typeface="Times New Roman"/>
              <a:ea typeface="Times New Roman"/>
              <a:cs typeface="Times New Roman"/>
              <a:sym typeface="Times New Roman"/>
            </a:endParaRPr>
          </a:p>
          <a:p>
            <a:pPr indent="0" lvl="0" marL="0" rtl="0" algn="ctr">
              <a:lnSpc>
                <a:spcPct val="115000"/>
              </a:lnSpc>
              <a:spcBef>
                <a:spcPts val="0"/>
              </a:spcBef>
              <a:spcAft>
                <a:spcPts val="0"/>
              </a:spcAft>
              <a:buSzPts val="8800"/>
              <a:buNone/>
            </a:pPr>
            <a:r>
              <a:t/>
            </a:r>
            <a:endParaRPr sz="2000">
              <a:solidFill>
                <a:schemeClr val="accent1"/>
              </a:solidFill>
              <a:latin typeface="Times New Roman"/>
              <a:ea typeface="Times New Roman"/>
              <a:cs typeface="Times New Roman"/>
              <a:sym typeface="Times New Roman"/>
            </a:endParaRPr>
          </a:p>
          <a:p>
            <a:pPr indent="0" lvl="0" marL="0" rtl="0" algn="l">
              <a:lnSpc>
                <a:spcPct val="150000"/>
              </a:lnSpc>
              <a:spcBef>
                <a:spcPts val="0"/>
              </a:spcBef>
              <a:spcAft>
                <a:spcPts val="0"/>
              </a:spcAft>
              <a:buSzPts val="8800"/>
              <a:buNone/>
            </a:pPr>
            <a:r>
              <a:t/>
            </a:r>
            <a:endParaRPr sz="1800">
              <a:solidFill>
                <a:schemeClr val="accent1"/>
              </a:solidFill>
              <a:latin typeface="Times New Roman"/>
              <a:ea typeface="Times New Roman"/>
              <a:cs typeface="Times New Roman"/>
              <a:sym typeface="Times New Roman"/>
            </a:endParaRPr>
          </a:p>
          <a:p>
            <a:pPr indent="0" lvl="0" marL="0" rtl="0" algn="l">
              <a:lnSpc>
                <a:spcPct val="150000"/>
              </a:lnSpc>
              <a:spcBef>
                <a:spcPts val="0"/>
              </a:spcBef>
              <a:spcAft>
                <a:spcPts val="0"/>
              </a:spcAft>
              <a:buSzPts val="8800"/>
              <a:buNone/>
            </a:pPr>
            <a:r>
              <a:t/>
            </a:r>
            <a:endParaRPr sz="1800">
              <a:solidFill>
                <a:schemeClr val="accent1"/>
              </a:solidFill>
              <a:latin typeface="Times New Roman"/>
              <a:ea typeface="Times New Roman"/>
              <a:cs typeface="Times New Roman"/>
              <a:sym typeface="Times New Roman"/>
            </a:endParaRPr>
          </a:p>
          <a:p>
            <a:pPr indent="0" lvl="0" marL="0" rtl="0" algn="l">
              <a:lnSpc>
                <a:spcPct val="150000"/>
              </a:lnSpc>
              <a:spcBef>
                <a:spcPts val="0"/>
              </a:spcBef>
              <a:spcAft>
                <a:spcPts val="0"/>
              </a:spcAft>
              <a:buSzPts val="8800"/>
              <a:buNone/>
            </a:pPr>
            <a:r>
              <a:rPr lang="en-US" sz="1800">
                <a:solidFill>
                  <a:schemeClr val="accent1"/>
                </a:solidFill>
                <a:latin typeface="Times New Roman"/>
                <a:ea typeface="Times New Roman"/>
                <a:cs typeface="Times New Roman"/>
                <a:sym typeface="Times New Roman"/>
              </a:rPr>
              <a:t>Fall Assessment: August 26 – Sept. 13</a:t>
            </a:r>
            <a:endParaRPr baseline="30000" sz="1800">
              <a:solidFill>
                <a:schemeClr val="accent1"/>
              </a:solidFill>
              <a:latin typeface="Times New Roman"/>
              <a:ea typeface="Times New Roman"/>
              <a:cs typeface="Times New Roman"/>
              <a:sym typeface="Times New Roman"/>
            </a:endParaRPr>
          </a:p>
          <a:p>
            <a:pPr indent="0" lvl="0" marL="0" rtl="0" algn="l">
              <a:lnSpc>
                <a:spcPct val="100000"/>
              </a:lnSpc>
              <a:spcBef>
                <a:spcPts val="0"/>
              </a:spcBef>
              <a:spcAft>
                <a:spcPts val="0"/>
              </a:spcAft>
              <a:buSzPts val="8800"/>
              <a:buNone/>
            </a:pPr>
            <a:r>
              <a:rPr baseline="30000" lang="en-US" sz="2900">
                <a:solidFill>
                  <a:schemeClr val="accent1"/>
                </a:solidFill>
                <a:latin typeface="Times New Roman"/>
                <a:ea typeface="Times New Roman"/>
                <a:cs typeface="Times New Roman"/>
                <a:sym typeface="Times New Roman"/>
              </a:rPr>
              <a:t>Winter Assessment: Dec. 1 - Dec. 19</a:t>
            </a:r>
            <a:endParaRPr sz="2900">
              <a:solidFill>
                <a:schemeClr val="accent1"/>
              </a:solidFill>
              <a:latin typeface="Times New Roman"/>
              <a:ea typeface="Times New Roman"/>
              <a:cs typeface="Times New Roman"/>
              <a:sym typeface="Times New Roman"/>
            </a:endParaRPr>
          </a:p>
          <a:p>
            <a:pPr indent="0" lvl="0" marL="0" rtl="0" algn="l">
              <a:lnSpc>
                <a:spcPct val="100000"/>
              </a:lnSpc>
              <a:spcBef>
                <a:spcPts val="0"/>
              </a:spcBef>
              <a:spcAft>
                <a:spcPts val="0"/>
              </a:spcAft>
              <a:buSzPts val="8800"/>
              <a:buNone/>
            </a:pPr>
            <a:r>
              <a:rPr baseline="30000" lang="en-US" sz="2900">
                <a:solidFill>
                  <a:schemeClr val="accent1"/>
                </a:solidFill>
                <a:latin typeface="Times New Roman"/>
                <a:ea typeface="Times New Roman"/>
                <a:cs typeface="Times New Roman"/>
                <a:sym typeface="Times New Roman"/>
              </a:rPr>
              <a:t>Spring Assessment: April 1 – April  17</a:t>
            </a:r>
            <a:endParaRPr sz="2900">
              <a:solidFill>
                <a:schemeClr val="accent1"/>
              </a:solidFill>
              <a:latin typeface="Times New Roman"/>
              <a:ea typeface="Times New Roman"/>
              <a:cs typeface="Times New Roman"/>
              <a:sym typeface="Times New Roman"/>
            </a:endParaRPr>
          </a:p>
          <a:p>
            <a:pPr indent="0" lvl="0" marL="0" rtl="0" algn="l">
              <a:lnSpc>
                <a:spcPct val="115000"/>
              </a:lnSpc>
              <a:spcBef>
                <a:spcPts val="0"/>
              </a:spcBef>
              <a:spcAft>
                <a:spcPts val="0"/>
              </a:spcAft>
              <a:buSzPts val="8800"/>
              <a:buNone/>
            </a:pPr>
            <a:r>
              <a:t/>
            </a:r>
            <a:endParaRPr sz="2000">
              <a:solidFill>
                <a:schemeClr val="accent1"/>
              </a:solidFill>
              <a:latin typeface="Times New Roman"/>
              <a:ea typeface="Times New Roman"/>
              <a:cs typeface="Times New Roman"/>
              <a:sym typeface="Times New Roman"/>
            </a:endParaRPr>
          </a:p>
          <a:p>
            <a:pPr indent="0" lvl="0" marL="0" rtl="0" algn="l">
              <a:lnSpc>
                <a:spcPct val="115000"/>
              </a:lnSpc>
              <a:spcBef>
                <a:spcPts val="0"/>
              </a:spcBef>
              <a:spcAft>
                <a:spcPts val="0"/>
              </a:spcAft>
              <a:buSzPts val="2240"/>
              <a:buNone/>
            </a:pPr>
            <a:r>
              <a:t/>
            </a:r>
            <a:endParaRPr baseline="30000" sz="2000">
              <a:solidFill>
                <a:schemeClr val="accent1"/>
              </a:solidFill>
              <a:latin typeface="Times New Roman"/>
              <a:ea typeface="Times New Roman"/>
              <a:cs typeface="Times New Roman"/>
              <a:sym typeface="Times New Roman"/>
            </a:endParaRPr>
          </a:p>
          <a:p>
            <a:pPr indent="0" lvl="0" marL="0" rtl="0" algn="ctr">
              <a:lnSpc>
                <a:spcPct val="115000"/>
              </a:lnSpc>
              <a:spcBef>
                <a:spcPts val="0"/>
              </a:spcBef>
              <a:spcAft>
                <a:spcPts val="0"/>
              </a:spcAft>
              <a:buSzPts val="2240"/>
              <a:buNone/>
            </a:pPr>
            <a:r>
              <a:t/>
            </a:r>
            <a:endParaRPr baseline="30000" sz="2000">
              <a:solidFill>
                <a:schemeClr val="accent1"/>
              </a:solidFill>
              <a:latin typeface="Times New Roman"/>
              <a:ea typeface="Times New Roman"/>
              <a:cs typeface="Times New Roman"/>
              <a:sym typeface="Times New Roman"/>
            </a:endParaRPr>
          </a:p>
          <a:p>
            <a:pPr indent="0" lvl="0" marL="0" rtl="0" algn="l">
              <a:lnSpc>
                <a:spcPct val="115000"/>
              </a:lnSpc>
              <a:spcBef>
                <a:spcPts val="0"/>
              </a:spcBef>
              <a:spcAft>
                <a:spcPts val="0"/>
              </a:spcAft>
              <a:buSzPts val="2240"/>
              <a:buNone/>
            </a:pPr>
            <a:r>
              <a:t/>
            </a:r>
            <a:endParaRPr baseline="30000" sz="2000">
              <a:solidFill>
                <a:schemeClr val="accent1"/>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ts val="1600"/>
              <a:buNone/>
            </a:pPr>
            <a:r>
              <a:t/>
            </a:r>
            <a:endParaRPr baseline="30000" sz="2000">
              <a:solidFill>
                <a:schemeClr val="accent1"/>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ts val="1600"/>
              <a:buNone/>
            </a:pPr>
            <a:r>
              <a:rPr baseline="30000" lang="en-US" sz="2000">
                <a:solidFill>
                  <a:schemeClr val="accent1"/>
                </a:solidFill>
                <a:latin typeface="Times New Roman"/>
                <a:ea typeface="Times New Roman"/>
                <a:cs typeface="Times New Roman"/>
                <a:sym typeface="Times New Roman"/>
              </a:rPr>
              <a:t> </a:t>
            </a:r>
            <a:endParaRPr sz="2000">
              <a:solidFill>
                <a:schemeClr val="accent1"/>
              </a:solidFill>
              <a:latin typeface="Times New Roman"/>
              <a:ea typeface="Times New Roman"/>
              <a:cs typeface="Times New Roman"/>
              <a:sym typeface="Times New Roman"/>
            </a:endParaRPr>
          </a:p>
          <a:p>
            <a:pPr indent="0" lvl="0" marL="0" rtl="0" algn="l">
              <a:lnSpc>
                <a:spcPct val="115000"/>
              </a:lnSpc>
              <a:spcBef>
                <a:spcPts val="1000"/>
              </a:spcBef>
              <a:spcAft>
                <a:spcPts val="0"/>
              </a:spcAft>
              <a:buSzPts val="1600"/>
              <a:buNone/>
            </a:pPr>
            <a:r>
              <a:t/>
            </a:r>
            <a:endParaRPr sz="2000">
              <a:solidFill>
                <a:schemeClr val="accent1"/>
              </a:solidFill>
              <a:latin typeface="Times New Roman"/>
              <a:ea typeface="Times New Roman"/>
              <a:cs typeface="Times New Roman"/>
              <a:sym typeface="Times New Roman"/>
            </a:endParaRPr>
          </a:p>
        </p:txBody>
      </p:sp>
      <p:pic>
        <p:nvPicPr>
          <p:cNvPr id="135" name="Google Shape;135;g2b68d335159_0_0"/>
          <p:cNvPicPr preferRelativeResize="0"/>
          <p:nvPr/>
        </p:nvPicPr>
        <p:blipFill rotWithShape="1">
          <a:blip r:embed="rId3">
            <a:alphaModFix/>
          </a:blip>
          <a:srcRect b="0" l="0" r="0" t="0"/>
          <a:stretch/>
        </p:blipFill>
        <p:spPr>
          <a:xfrm>
            <a:off x="876700" y="3563475"/>
            <a:ext cx="2636625" cy="1216175"/>
          </a:xfrm>
          <a:prstGeom prst="rect">
            <a:avLst/>
          </a:prstGeom>
          <a:noFill/>
          <a:ln>
            <a:noFill/>
          </a:ln>
        </p:spPr>
      </p:pic>
      <p:sp>
        <p:nvSpPr>
          <p:cNvPr id="136" name="Google Shape;136;g2b68d335159_0_0"/>
          <p:cNvSpPr txBox="1"/>
          <p:nvPr/>
        </p:nvSpPr>
        <p:spPr>
          <a:xfrm>
            <a:off x="1377575" y="4328675"/>
            <a:ext cx="2336100" cy="5466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200"/>
              <a:buFont typeface="Arial"/>
              <a:buNone/>
            </a:pPr>
            <a:r>
              <a:rPr b="0" i="0" lang="en-US" sz="2200" u="none" cap="none" strike="noStrike">
                <a:solidFill>
                  <a:srgbClr val="333333"/>
                </a:solidFill>
                <a:latin typeface="Times New Roman"/>
                <a:ea typeface="Times New Roman"/>
                <a:cs typeface="Times New Roman"/>
                <a:sym typeface="Times New Roman"/>
              </a:rPr>
              <a:t>Grades 1-4</a:t>
            </a:r>
            <a:endParaRPr b="0" i="0" sz="2200" u="none" cap="none" strike="noStrike">
              <a:solidFill>
                <a:srgbClr val="333333"/>
              </a:solidFill>
              <a:latin typeface="Times New Roman"/>
              <a:ea typeface="Times New Roman"/>
              <a:cs typeface="Times New Roman"/>
              <a:sym typeface="Times New Roman"/>
            </a:endParaRPr>
          </a:p>
        </p:txBody>
      </p:sp>
      <p:sp>
        <p:nvSpPr>
          <p:cNvPr id="137" name="Google Shape;137;g2b68d335159_0_0"/>
          <p:cNvSpPr txBox="1"/>
          <p:nvPr>
            <p:ph idx="4294967295" type="body"/>
          </p:nvPr>
        </p:nvSpPr>
        <p:spPr>
          <a:xfrm>
            <a:off x="4701700" y="1778700"/>
            <a:ext cx="4572000" cy="5079300"/>
          </a:xfrm>
          <a:prstGeom prst="rect">
            <a:avLst/>
          </a:prstGeom>
          <a:noFill/>
          <a:ln>
            <a:noFill/>
          </a:ln>
        </p:spPr>
        <p:txBody>
          <a:bodyPr anchorCtr="0" anchor="t" bIns="45700" lIns="91425" spcFirstLastPara="1" rIns="91425" wrap="square" tIns="45700">
            <a:noAutofit/>
          </a:bodyPr>
          <a:lstStyle/>
          <a:p>
            <a:pPr indent="0" lvl="0" marL="0" rtl="0" algn="ctr">
              <a:lnSpc>
                <a:spcPct val="115000"/>
              </a:lnSpc>
              <a:spcBef>
                <a:spcPts val="0"/>
              </a:spcBef>
              <a:spcAft>
                <a:spcPts val="0"/>
              </a:spcAft>
              <a:buSzPts val="8800"/>
              <a:buNone/>
            </a:pPr>
            <a:r>
              <a:rPr lang="en-US" sz="2000">
                <a:solidFill>
                  <a:schemeClr val="accent1"/>
                </a:solidFill>
                <a:latin typeface="Times New Roman"/>
                <a:ea typeface="Times New Roman"/>
                <a:cs typeface="Times New Roman"/>
                <a:sym typeface="Times New Roman"/>
              </a:rPr>
              <a:t>We administer Handwriting Assessments three times throughout the year to assess students’ handwriting in preparation for the statewide handwriting exam in the spring.</a:t>
            </a:r>
            <a:endParaRPr sz="2000">
              <a:solidFill>
                <a:schemeClr val="accent1"/>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ts val="8800"/>
              <a:buNone/>
            </a:pPr>
            <a:r>
              <a:t/>
            </a:r>
            <a:endParaRPr sz="2000">
              <a:solidFill>
                <a:schemeClr val="accent1"/>
              </a:solidFill>
              <a:latin typeface="Times New Roman"/>
              <a:ea typeface="Times New Roman"/>
              <a:cs typeface="Times New Roman"/>
              <a:sym typeface="Times New Roman"/>
            </a:endParaRPr>
          </a:p>
          <a:p>
            <a:pPr indent="0" lvl="0" marL="0" rtl="0" algn="ctr">
              <a:lnSpc>
                <a:spcPct val="115000"/>
              </a:lnSpc>
              <a:spcBef>
                <a:spcPts val="0"/>
              </a:spcBef>
              <a:spcAft>
                <a:spcPts val="0"/>
              </a:spcAft>
              <a:buSzPts val="8800"/>
              <a:buNone/>
            </a:pPr>
            <a:r>
              <a:t/>
            </a:r>
            <a:endParaRPr sz="2000">
              <a:solidFill>
                <a:schemeClr val="accent1"/>
              </a:solidFill>
              <a:latin typeface="Times New Roman"/>
              <a:ea typeface="Times New Roman"/>
              <a:cs typeface="Times New Roman"/>
              <a:sym typeface="Times New Roman"/>
            </a:endParaRPr>
          </a:p>
          <a:p>
            <a:pPr indent="0" lvl="0" marL="0" rtl="0" algn="l">
              <a:lnSpc>
                <a:spcPct val="150000"/>
              </a:lnSpc>
              <a:spcBef>
                <a:spcPts val="0"/>
              </a:spcBef>
              <a:spcAft>
                <a:spcPts val="0"/>
              </a:spcAft>
              <a:buSzPts val="8800"/>
              <a:buNone/>
            </a:pPr>
            <a:r>
              <a:t/>
            </a:r>
            <a:endParaRPr sz="1800">
              <a:solidFill>
                <a:schemeClr val="accent1"/>
              </a:solidFill>
              <a:latin typeface="Times New Roman"/>
              <a:ea typeface="Times New Roman"/>
              <a:cs typeface="Times New Roman"/>
              <a:sym typeface="Times New Roman"/>
            </a:endParaRPr>
          </a:p>
          <a:p>
            <a:pPr indent="0" lvl="0" marL="0" rtl="0" algn="l">
              <a:lnSpc>
                <a:spcPct val="150000"/>
              </a:lnSpc>
              <a:spcBef>
                <a:spcPts val="0"/>
              </a:spcBef>
              <a:spcAft>
                <a:spcPts val="0"/>
              </a:spcAft>
              <a:buSzPts val="8800"/>
              <a:buNone/>
            </a:pPr>
            <a:r>
              <a:t/>
            </a:r>
            <a:endParaRPr sz="1800">
              <a:solidFill>
                <a:schemeClr val="accent1"/>
              </a:solidFill>
              <a:latin typeface="Times New Roman"/>
              <a:ea typeface="Times New Roman"/>
              <a:cs typeface="Times New Roman"/>
              <a:sym typeface="Times New Roman"/>
            </a:endParaRPr>
          </a:p>
          <a:p>
            <a:pPr indent="0" lvl="0" marL="0" rtl="0" algn="l">
              <a:lnSpc>
                <a:spcPct val="150000"/>
              </a:lnSpc>
              <a:spcBef>
                <a:spcPts val="0"/>
              </a:spcBef>
              <a:spcAft>
                <a:spcPts val="0"/>
              </a:spcAft>
              <a:buSzPts val="8800"/>
              <a:buNone/>
            </a:pPr>
            <a:r>
              <a:rPr lang="en-US" sz="1800">
                <a:solidFill>
                  <a:schemeClr val="accent1"/>
                </a:solidFill>
                <a:latin typeface="Times New Roman"/>
                <a:ea typeface="Times New Roman"/>
                <a:cs typeface="Times New Roman"/>
                <a:sym typeface="Times New Roman"/>
              </a:rPr>
              <a:t>Fall Assessment: October 31</a:t>
            </a:r>
            <a:endParaRPr baseline="30000" sz="1800">
              <a:solidFill>
                <a:schemeClr val="accent1"/>
              </a:solidFill>
              <a:latin typeface="Times New Roman"/>
              <a:ea typeface="Times New Roman"/>
              <a:cs typeface="Times New Roman"/>
              <a:sym typeface="Times New Roman"/>
            </a:endParaRPr>
          </a:p>
          <a:p>
            <a:pPr indent="0" lvl="0" marL="0" rtl="0" algn="l">
              <a:lnSpc>
                <a:spcPct val="100000"/>
              </a:lnSpc>
              <a:spcBef>
                <a:spcPts val="0"/>
              </a:spcBef>
              <a:spcAft>
                <a:spcPts val="0"/>
              </a:spcAft>
              <a:buSzPts val="8800"/>
              <a:buNone/>
            </a:pPr>
            <a:r>
              <a:rPr baseline="30000" lang="en-US" sz="2900">
                <a:solidFill>
                  <a:schemeClr val="accent1"/>
                </a:solidFill>
                <a:latin typeface="Times New Roman"/>
                <a:ea typeface="Times New Roman"/>
                <a:cs typeface="Times New Roman"/>
                <a:sym typeface="Times New Roman"/>
              </a:rPr>
              <a:t>Winter Assessment: January 31</a:t>
            </a:r>
            <a:endParaRPr sz="2900">
              <a:solidFill>
                <a:schemeClr val="accent1"/>
              </a:solidFill>
              <a:latin typeface="Times New Roman"/>
              <a:ea typeface="Times New Roman"/>
              <a:cs typeface="Times New Roman"/>
              <a:sym typeface="Times New Roman"/>
            </a:endParaRPr>
          </a:p>
          <a:p>
            <a:pPr indent="0" lvl="0" marL="0" rtl="0" algn="l">
              <a:lnSpc>
                <a:spcPct val="100000"/>
              </a:lnSpc>
              <a:spcBef>
                <a:spcPts val="0"/>
              </a:spcBef>
              <a:spcAft>
                <a:spcPts val="0"/>
              </a:spcAft>
              <a:buSzPts val="8800"/>
              <a:buNone/>
            </a:pPr>
            <a:r>
              <a:rPr baseline="30000" lang="en-US" sz="2900">
                <a:solidFill>
                  <a:schemeClr val="accent1"/>
                </a:solidFill>
                <a:latin typeface="Times New Roman"/>
                <a:ea typeface="Times New Roman"/>
                <a:cs typeface="Times New Roman"/>
                <a:sym typeface="Times New Roman"/>
              </a:rPr>
              <a:t>Spring Assessment: April 30</a:t>
            </a:r>
            <a:endParaRPr sz="2900">
              <a:solidFill>
                <a:schemeClr val="accent1"/>
              </a:solidFill>
              <a:latin typeface="Times New Roman"/>
              <a:ea typeface="Times New Roman"/>
              <a:cs typeface="Times New Roman"/>
              <a:sym typeface="Times New Roman"/>
            </a:endParaRPr>
          </a:p>
          <a:p>
            <a:pPr indent="0" lvl="0" marL="0" rtl="0" algn="l">
              <a:lnSpc>
                <a:spcPct val="115000"/>
              </a:lnSpc>
              <a:spcBef>
                <a:spcPts val="0"/>
              </a:spcBef>
              <a:spcAft>
                <a:spcPts val="0"/>
              </a:spcAft>
              <a:buSzPts val="8800"/>
              <a:buNone/>
            </a:pPr>
            <a:r>
              <a:t/>
            </a:r>
            <a:endParaRPr sz="2000">
              <a:solidFill>
                <a:schemeClr val="accent1"/>
              </a:solidFill>
              <a:latin typeface="Times New Roman"/>
              <a:ea typeface="Times New Roman"/>
              <a:cs typeface="Times New Roman"/>
              <a:sym typeface="Times New Roman"/>
            </a:endParaRPr>
          </a:p>
          <a:p>
            <a:pPr indent="0" lvl="0" marL="0" rtl="0" algn="l">
              <a:lnSpc>
                <a:spcPct val="115000"/>
              </a:lnSpc>
              <a:spcBef>
                <a:spcPts val="0"/>
              </a:spcBef>
              <a:spcAft>
                <a:spcPts val="0"/>
              </a:spcAft>
              <a:buSzPts val="2240"/>
              <a:buNone/>
            </a:pPr>
            <a:r>
              <a:t/>
            </a:r>
            <a:endParaRPr baseline="30000" sz="2000">
              <a:solidFill>
                <a:schemeClr val="accent1"/>
              </a:solidFill>
              <a:latin typeface="Times New Roman"/>
              <a:ea typeface="Times New Roman"/>
              <a:cs typeface="Times New Roman"/>
              <a:sym typeface="Times New Roman"/>
            </a:endParaRPr>
          </a:p>
          <a:p>
            <a:pPr indent="0" lvl="0" marL="0" rtl="0" algn="ctr">
              <a:lnSpc>
                <a:spcPct val="115000"/>
              </a:lnSpc>
              <a:spcBef>
                <a:spcPts val="0"/>
              </a:spcBef>
              <a:spcAft>
                <a:spcPts val="0"/>
              </a:spcAft>
              <a:buSzPts val="2240"/>
              <a:buNone/>
            </a:pPr>
            <a:r>
              <a:t/>
            </a:r>
            <a:endParaRPr baseline="30000" sz="2000">
              <a:solidFill>
                <a:schemeClr val="accent1"/>
              </a:solidFill>
              <a:latin typeface="Times New Roman"/>
              <a:ea typeface="Times New Roman"/>
              <a:cs typeface="Times New Roman"/>
              <a:sym typeface="Times New Roman"/>
            </a:endParaRPr>
          </a:p>
          <a:p>
            <a:pPr indent="0" lvl="0" marL="0" rtl="0" algn="l">
              <a:lnSpc>
                <a:spcPct val="115000"/>
              </a:lnSpc>
              <a:spcBef>
                <a:spcPts val="0"/>
              </a:spcBef>
              <a:spcAft>
                <a:spcPts val="0"/>
              </a:spcAft>
              <a:buSzPts val="2240"/>
              <a:buNone/>
            </a:pPr>
            <a:r>
              <a:t/>
            </a:r>
            <a:endParaRPr baseline="30000" sz="2000">
              <a:solidFill>
                <a:schemeClr val="accent1"/>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ts val="1600"/>
              <a:buNone/>
            </a:pPr>
            <a:r>
              <a:t/>
            </a:r>
            <a:endParaRPr baseline="30000" sz="2000">
              <a:solidFill>
                <a:schemeClr val="accent1"/>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ts val="1600"/>
              <a:buNone/>
            </a:pPr>
            <a:r>
              <a:rPr baseline="30000" lang="en-US" sz="2000">
                <a:solidFill>
                  <a:schemeClr val="accent1"/>
                </a:solidFill>
                <a:latin typeface="Times New Roman"/>
                <a:ea typeface="Times New Roman"/>
                <a:cs typeface="Times New Roman"/>
                <a:sym typeface="Times New Roman"/>
              </a:rPr>
              <a:t> </a:t>
            </a:r>
            <a:endParaRPr sz="2000">
              <a:solidFill>
                <a:schemeClr val="accent1"/>
              </a:solidFill>
              <a:latin typeface="Times New Roman"/>
              <a:ea typeface="Times New Roman"/>
              <a:cs typeface="Times New Roman"/>
              <a:sym typeface="Times New Roman"/>
            </a:endParaRPr>
          </a:p>
          <a:p>
            <a:pPr indent="0" lvl="0" marL="0" rtl="0" algn="l">
              <a:lnSpc>
                <a:spcPct val="115000"/>
              </a:lnSpc>
              <a:spcBef>
                <a:spcPts val="1000"/>
              </a:spcBef>
              <a:spcAft>
                <a:spcPts val="0"/>
              </a:spcAft>
              <a:buSzPts val="1600"/>
              <a:buNone/>
            </a:pPr>
            <a:r>
              <a:t/>
            </a:r>
            <a:endParaRPr sz="2000">
              <a:solidFill>
                <a:schemeClr val="accent1"/>
              </a:solidFill>
              <a:latin typeface="Times New Roman"/>
              <a:ea typeface="Times New Roman"/>
              <a:cs typeface="Times New Roman"/>
              <a:sym typeface="Times New Roman"/>
            </a:endParaRPr>
          </a:p>
        </p:txBody>
      </p:sp>
      <p:pic>
        <p:nvPicPr>
          <p:cNvPr id="138" name="Google Shape;138;g2b68d335159_0_0"/>
          <p:cNvPicPr preferRelativeResize="0"/>
          <p:nvPr/>
        </p:nvPicPr>
        <p:blipFill rotWithShape="1">
          <a:blip r:embed="rId4">
            <a:alphaModFix/>
          </a:blip>
          <a:srcRect b="0" l="0" r="0" t="0"/>
          <a:stretch/>
        </p:blipFill>
        <p:spPr>
          <a:xfrm>
            <a:off x="5877125" y="3563475"/>
            <a:ext cx="1887350" cy="1004950"/>
          </a:xfrm>
          <a:prstGeom prst="rect">
            <a:avLst/>
          </a:prstGeom>
          <a:noFill/>
          <a:ln>
            <a:noFill/>
          </a:ln>
        </p:spPr>
      </p:pic>
      <p:sp>
        <p:nvSpPr>
          <p:cNvPr id="139" name="Google Shape;139;g2b68d335159_0_0"/>
          <p:cNvSpPr txBox="1"/>
          <p:nvPr/>
        </p:nvSpPr>
        <p:spPr>
          <a:xfrm>
            <a:off x="6297800" y="4486450"/>
            <a:ext cx="2336100" cy="5466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200"/>
              <a:buFont typeface="Arial"/>
              <a:buNone/>
            </a:pPr>
            <a:r>
              <a:rPr b="0" i="0" lang="en-US" sz="2200" u="none" cap="none" strike="noStrike">
                <a:solidFill>
                  <a:srgbClr val="333333"/>
                </a:solidFill>
                <a:latin typeface="Times New Roman"/>
                <a:ea typeface="Times New Roman"/>
                <a:cs typeface="Times New Roman"/>
                <a:sym typeface="Times New Roman"/>
              </a:rPr>
              <a:t>Grade 3</a:t>
            </a:r>
            <a:endParaRPr b="0" i="0" sz="2200" u="none" cap="none" strike="noStrike">
              <a:solidFill>
                <a:srgbClr val="333333"/>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g275eb0f752f_0_388"/>
          <p:cNvSpPr txBox="1"/>
          <p:nvPr>
            <p:ph type="title"/>
          </p:nvPr>
        </p:nvSpPr>
        <p:spPr>
          <a:xfrm>
            <a:off x="311725" y="391800"/>
            <a:ext cx="8520600" cy="13869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Clr>
                <a:schemeClr val="lt2"/>
              </a:buClr>
              <a:buSzPts val="4200"/>
              <a:buFont typeface="Century Gothic"/>
              <a:buNone/>
            </a:pPr>
            <a:r>
              <a:rPr b="1" lang="en-US" sz="4500">
                <a:solidFill>
                  <a:srgbClr val="FF0000"/>
                </a:solidFill>
                <a:latin typeface="Times New Roman"/>
                <a:ea typeface="Times New Roman"/>
                <a:cs typeface="Times New Roman"/>
                <a:sym typeface="Times New Roman"/>
              </a:rPr>
              <a:t>School-Wide Assessments</a:t>
            </a:r>
            <a:endParaRPr b="1" sz="4500">
              <a:solidFill>
                <a:srgbClr val="FF0000"/>
              </a:solidFill>
              <a:latin typeface="Times New Roman"/>
              <a:ea typeface="Times New Roman"/>
              <a:cs typeface="Times New Roman"/>
              <a:sym typeface="Times New Roman"/>
            </a:endParaRPr>
          </a:p>
        </p:txBody>
      </p:sp>
      <p:sp>
        <p:nvSpPr>
          <p:cNvPr id="145" name="Google Shape;145;g275eb0f752f_0_388"/>
          <p:cNvSpPr txBox="1"/>
          <p:nvPr>
            <p:ph idx="4294967295" type="body"/>
          </p:nvPr>
        </p:nvSpPr>
        <p:spPr>
          <a:xfrm>
            <a:off x="75" y="1778700"/>
            <a:ext cx="9144000" cy="4936200"/>
          </a:xfrm>
          <a:prstGeom prst="rect">
            <a:avLst/>
          </a:prstGeom>
          <a:noFill/>
          <a:ln>
            <a:noFill/>
          </a:ln>
        </p:spPr>
        <p:txBody>
          <a:bodyPr anchorCtr="0" anchor="t" bIns="45700" lIns="91425" spcFirstLastPara="1" rIns="91425" wrap="square" tIns="45700">
            <a:noAutofit/>
          </a:bodyPr>
          <a:lstStyle/>
          <a:p>
            <a:pPr indent="0" lvl="0" marL="0" rtl="0" algn="ctr">
              <a:lnSpc>
                <a:spcPct val="115000"/>
              </a:lnSpc>
              <a:spcBef>
                <a:spcPts val="0"/>
              </a:spcBef>
              <a:spcAft>
                <a:spcPts val="0"/>
              </a:spcAft>
              <a:buSzPts val="8800"/>
              <a:buNone/>
            </a:pPr>
            <a:r>
              <a:rPr lang="en-US" sz="2000">
                <a:solidFill>
                  <a:schemeClr val="accent1"/>
                </a:solidFill>
                <a:latin typeface="Times New Roman"/>
                <a:ea typeface="Times New Roman"/>
                <a:cs typeface="Times New Roman"/>
                <a:sym typeface="Times New Roman"/>
              </a:rPr>
              <a:t>We use the research-based program </a:t>
            </a:r>
            <a:r>
              <a:rPr b="1" lang="en-US" sz="2000">
                <a:solidFill>
                  <a:schemeClr val="accent1"/>
                </a:solidFill>
                <a:latin typeface="Times New Roman"/>
                <a:ea typeface="Times New Roman"/>
                <a:cs typeface="Times New Roman"/>
                <a:sym typeface="Times New Roman"/>
              </a:rPr>
              <a:t>i-Ready</a:t>
            </a:r>
            <a:r>
              <a:rPr lang="en-US" sz="2000">
                <a:solidFill>
                  <a:schemeClr val="accent1"/>
                </a:solidFill>
                <a:latin typeface="Times New Roman"/>
                <a:ea typeface="Times New Roman"/>
                <a:cs typeface="Times New Roman"/>
                <a:sym typeface="Times New Roman"/>
              </a:rPr>
              <a:t> to progress monitor data, assess students learning, and guide our planning for instruction throughout the school year.</a:t>
            </a:r>
            <a:endParaRPr sz="2000">
              <a:solidFill>
                <a:schemeClr val="accent1"/>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ts val="8800"/>
              <a:buNone/>
            </a:pPr>
            <a:r>
              <a:t/>
            </a:r>
            <a:endParaRPr sz="2000">
              <a:solidFill>
                <a:schemeClr val="accent1"/>
              </a:solidFill>
              <a:latin typeface="Times New Roman"/>
              <a:ea typeface="Times New Roman"/>
              <a:cs typeface="Times New Roman"/>
              <a:sym typeface="Times New Roman"/>
            </a:endParaRPr>
          </a:p>
          <a:p>
            <a:pPr indent="0" lvl="0" marL="0" rtl="0" algn="ctr">
              <a:lnSpc>
                <a:spcPct val="115000"/>
              </a:lnSpc>
              <a:spcBef>
                <a:spcPts val="0"/>
              </a:spcBef>
              <a:spcAft>
                <a:spcPts val="0"/>
              </a:spcAft>
              <a:buSzPts val="8800"/>
              <a:buNone/>
            </a:pPr>
            <a:r>
              <a:t/>
            </a:r>
            <a:endParaRPr sz="2000">
              <a:solidFill>
                <a:schemeClr val="accent1"/>
              </a:solidFill>
              <a:latin typeface="Times New Roman"/>
              <a:ea typeface="Times New Roman"/>
              <a:cs typeface="Times New Roman"/>
              <a:sym typeface="Times New Roman"/>
            </a:endParaRPr>
          </a:p>
          <a:p>
            <a:pPr indent="0" lvl="0" marL="0" rtl="0" algn="ctr">
              <a:lnSpc>
                <a:spcPct val="115000"/>
              </a:lnSpc>
              <a:spcBef>
                <a:spcPts val="0"/>
              </a:spcBef>
              <a:spcAft>
                <a:spcPts val="0"/>
              </a:spcAft>
              <a:buSzPts val="8800"/>
              <a:buNone/>
            </a:pPr>
            <a:r>
              <a:rPr lang="en-US" sz="1900">
                <a:solidFill>
                  <a:schemeClr val="accent1"/>
                </a:solidFill>
                <a:latin typeface="Times New Roman"/>
                <a:ea typeface="Times New Roman"/>
                <a:cs typeface="Times New Roman"/>
                <a:sym typeface="Times New Roman"/>
              </a:rPr>
              <a:t>Fall Diagnostics Assessment: Aug. 27-September 6</a:t>
            </a:r>
            <a:endParaRPr baseline="30000" sz="1900">
              <a:solidFill>
                <a:schemeClr val="accent1"/>
              </a:solidFill>
              <a:latin typeface="Times New Roman"/>
              <a:ea typeface="Times New Roman"/>
              <a:cs typeface="Times New Roman"/>
              <a:sym typeface="Times New Roman"/>
            </a:endParaRPr>
          </a:p>
          <a:p>
            <a:pPr indent="0" lvl="0" marL="0" rtl="0" algn="ctr">
              <a:lnSpc>
                <a:spcPct val="100000"/>
              </a:lnSpc>
              <a:spcBef>
                <a:spcPts val="0"/>
              </a:spcBef>
              <a:spcAft>
                <a:spcPts val="0"/>
              </a:spcAft>
              <a:buSzPts val="8800"/>
              <a:buNone/>
            </a:pPr>
            <a:r>
              <a:rPr b="1" baseline="30000" lang="en-US" sz="3500">
                <a:solidFill>
                  <a:schemeClr val="accent1"/>
                </a:solidFill>
                <a:latin typeface="Times New Roman"/>
                <a:ea typeface="Times New Roman"/>
                <a:cs typeface="Times New Roman"/>
                <a:sym typeface="Times New Roman"/>
              </a:rPr>
              <a:t>Winter Assessment: January 26-February 9</a:t>
            </a:r>
            <a:endParaRPr b="1" sz="3500">
              <a:solidFill>
                <a:schemeClr val="accent1"/>
              </a:solidFill>
              <a:latin typeface="Times New Roman"/>
              <a:ea typeface="Times New Roman"/>
              <a:cs typeface="Times New Roman"/>
              <a:sym typeface="Times New Roman"/>
            </a:endParaRPr>
          </a:p>
          <a:p>
            <a:pPr indent="0" lvl="0" marL="0" rtl="0" algn="ctr">
              <a:lnSpc>
                <a:spcPct val="100000"/>
              </a:lnSpc>
              <a:spcBef>
                <a:spcPts val="0"/>
              </a:spcBef>
              <a:spcAft>
                <a:spcPts val="0"/>
              </a:spcAft>
              <a:buSzPts val="8800"/>
              <a:buNone/>
            </a:pPr>
            <a:r>
              <a:rPr baseline="30000" lang="en-US" sz="2700">
                <a:solidFill>
                  <a:schemeClr val="accent1"/>
                </a:solidFill>
                <a:latin typeface="Times New Roman"/>
                <a:ea typeface="Times New Roman"/>
                <a:cs typeface="Times New Roman"/>
                <a:sym typeface="Times New Roman"/>
              </a:rPr>
              <a:t>Spring Assessment: May 2nd – May 12th (tentative)</a:t>
            </a:r>
            <a:endParaRPr sz="2700">
              <a:solidFill>
                <a:schemeClr val="accent1"/>
              </a:solidFill>
              <a:latin typeface="Times New Roman"/>
              <a:ea typeface="Times New Roman"/>
              <a:cs typeface="Times New Roman"/>
              <a:sym typeface="Times New Roman"/>
            </a:endParaRPr>
          </a:p>
          <a:p>
            <a:pPr indent="0" lvl="0" marL="0" rtl="0" algn="ctr">
              <a:lnSpc>
                <a:spcPct val="115000"/>
              </a:lnSpc>
              <a:spcBef>
                <a:spcPts val="0"/>
              </a:spcBef>
              <a:spcAft>
                <a:spcPts val="0"/>
              </a:spcAft>
              <a:buSzPts val="8800"/>
              <a:buNone/>
            </a:pPr>
            <a:r>
              <a:t/>
            </a:r>
            <a:endParaRPr baseline="30000" sz="2000">
              <a:solidFill>
                <a:schemeClr val="accent1"/>
              </a:solidFill>
              <a:latin typeface="Times New Roman"/>
              <a:ea typeface="Times New Roman"/>
              <a:cs typeface="Times New Roman"/>
              <a:sym typeface="Times New Roman"/>
            </a:endParaRPr>
          </a:p>
          <a:p>
            <a:pPr indent="0" lvl="0" marL="0" rtl="0" algn="ctr">
              <a:lnSpc>
                <a:spcPct val="115000"/>
              </a:lnSpc>
              <a:spcBef>
                <a:spcPts val="0"/>
              </a:spcBef>
              <a:spcAft>
                <a:spcPts val="0"/>
              </a:spcAft>
              <a:buSzPts val="8800"/>
              <a:buNone/>
            </a:pPr>
            <a:r>
              <a:rPr lang="en-US" sz="2000">
                <a:solidFill>
                  <a:schemeClr val="accent1"/>
                </a:solidFill>
                <a:latin typeface="Times New Roman"/>
                <a:ea typeface="Times New Roman"/>
                <a:cs typeface="Times New Roman"/>
                <a:sym typeface="Times New Roman"/>
              </a:rPr>
              <a:t>Alabama Department of Education Assessment: Alabama Comprehensive Assessment Program (ACAP) Summative/Alternate </a:t>
            </a:r>
            <a:endParaRPr sz="2000">
              <a:solidFill>
                <a:schemeClr val="accent1"/>
              </a:solidFill>
              <a:latin typeface="Times New Roman"/>
              <a:ea typeface="Times New Roman"/>
              <a:cs typeface="Times New Roman"/>
              <a:sym typeface="Times New Roman"/>
            </a:endParaRPr>
          </a:p>
          <a:p>
            <a:pPr indent="0" lvl="0" marL="0" rtl="0" algn="ctr">
              <a:lnSpc>
                <a:spcPct val="115000"/>
              </a:lnSpc>
              <a:spcBef>
                <a:spcPts val="0"/>
              </a:spcBef>
              <a:spcAft>
                <a:spcPts val="0"/>
              </a:spcAft>
              <a:buSzPts val="8800"/>
              <a:buNone/>
            </a:pPr>
            <a:r>
              <a:rPr lang="en-US" sz="2000">
                <a:solidFill>
                  <a:schemeClr val="accent1"/>
                </a:solidFill>
                <a:latin typeface="Times New Roman"/>
                <a:ea typeface="Times New Roman"/>
                <a:cs typeface="Times New Roman"/>
                <a:sym typeface="Times New Roman"/>
              </a:rPr>
              <a:t>Spring (March-May)</a:t>
            </a:r>
            <a:endParaRPr sz="2000">
              <a:solidFill>
                <a:schemeClr val="accent1"/>
              </a:solidFill>
              <a:latin typeface="Times New Roman"/>
              <a:ea typeface="Times New Roman"/>
              <a:cs typeface="Times New Roman"/>
              <a:sym typeface="Times New Roman"/>
            </a:endParaRPr>
          </a:p>
          <a:p>
            <a:pPr indent="0" lvl="0" marL="0" rtl="0" algn="l">
              <a:lnSpc>
                <a:spcPct val="115000"/>
              </a:lnSpc>
              <a:spcBef>
                <a:spcPts val="0"/>
              </a:spcBef>
              <a:spcAft>
                <a:spcPts val="0"/>
              </a:spcAft>
              <a:buSzPts val="2240"/>
              <a:buNone/>
            </a:pPr>
            <a:r>
              <a:t/>
            </a:r>
            <a:endParaRPr baseline="30000" sz="2000">
              <a:solidFill>
                <a:schemeClr val="accent1"/>
              </a:solidFill>
              <a:latin typeface="Times New Roman"/>
              <a:ea typeface="Times New Roman"/>
              <a:cs typeface="Times New Roman"/>
              <a:sym typeface="Times New Roman"/>
            </a:endParaRPr>
          </a:p>
          <a:p>
            <a:pPr indent="0" lvl="0" marL="0" rtl="0" algn="ctr">
              <a:lnSpc>
                <a:spcPct val="115000"/>
              </a:lnSpc>
              <a:spcBef>
                <a:spcPts val="0"/>
              </a:spcBef>
              <a:spcAft>
                <a:spcPts val="0"/>
              </a:spcAft>
              <a:buSzPts val="2240"/>
              <a:buNone/>
            </a:pPr>
            <a:r>
              <a:t/>
            </a:r>
            <a:endParaRPr baseline="30000" sz="2000">
              <a:solidFill>
                <a:schemeClr val="accent1"/>
              </a:solidFill>
              <a:latin typeface="Times New Roman"/>
              <a:ea typeface="Times New Roman"/>
              <a:cs typeface="Times New Roman"/>
              <a:sym typeface="Times New Roman"/>
            </a:endParaRPr>
          </a:p>
          <a:p>
            <a:pPr indent="0" lvl="0" marL="0" rtl="0" algn="l">
              <a:lnSpc>
                <a:spcPct val="115000"/>
              </a:lnSpc>
              <a:spcBef>
                <a:spcPts val="0"/>
              </a:spcBef>
              <a:spcAft>
                <a:spcPts val="0"/>
              </a:spcAft>
              <a:buSzPts val="2240"/>
              <a:buNone/>
            </a:pPr>
            <a:r>
              <a:t/>
            </a:r>
            <a:endParaRPr baseline="30000" sz="2000">
              <a:solidFill>
                <a:schemeClr val="accent1"/>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ts val="1600"/>
              <a:buNone/>
            </a:pPr>
            <a:r>
              <a:t/>
            </a:r>
            <a:endParaRPr baseline="30000" sz="2000">
              <a:solidFill>
                <a:schemeClr val="accent1"/>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ts val="1600"/>
              <a:buNone/>
            </a:pPr>
            <a:r>
              <a:rPr baseline="30000" lang="en-US" sz="2000">
                <a:solidFill>
                  <a:schemeClr val="accent1"/>
                </a:solidFill>
                <a:latin typeface="Times New Roman"/>
                <a:ea typeface="Times New Roman"/>
                <a:cs typeface="Times New Roman"/>
                <a:sym typeface="Times New Roman"/>
              </a:rPr>
              <a:t> </a:t>
            </a:r>
            <a:endParaRPr sz="2000">
              <a:solidFill>
                <a:schemeClr val="accent1"/>
              </a:solidFill>
              <a:latin typeface="Times New Roman"/>
              <a:ea typeface="Times New Roman"/>
              <a:cs typeface="Times New Roman"/>
              <a:sym typeface="Times New Roman"/>
            </a:endParaRPr>
          </a:p>
          <a:p>
            <a:pPr indent="0" lvl="0" marL="0" rtl="0" algn="l">
              <a:lnSpc>
                <a:spcPct val="115000"/>
              </a:lnSpc>
              <a:spcBef>
                <a:spcPts val="1000"/>
              </a:spcBef>
              <a:spcAft>
                <a:spcPts val="0"/>
              </a:spcAft>
              <a:buSzPts val="1600"/>
              <a:buNone/>
            </a:pPr>
            <a:r>
              <a:t/>
            </a:r>
            <a:endParaRPr sz="2000">
              <a:solidFill>
                <a:schemeClr val="accent1"/>
              </a:solidFill>
              <a:latin typeface="Times New Roman"/>
              <a:ea typeface="Times New Roman"/>
              <a:cs typeface="Times New Roman"/>
              <a:sym typeface="Times New Roman"/>
            </a:endParaRPr>
          </a:p>
        </p:txBody>
      </p:sp>
      <p:pic>
        <p:nvPicPr>
          <p:cNvPr id="146" name="Google Shape;146;g275eb0f752f_0_388"/>
          <p:cNvPicPr preferRelativeResize="0"/>
          <p:nvPr/>
        </p:nvPicPr>
        <p:blipFill rotWithShape="1">
          <a:blip r:embed="rId3">
            <a:alphaModFix/>
          </a:blip>
          <a:srcRect b="0" l="0" r="0" t="0"/>
          <a:stretch/>
        </p:blipFill>
        <p:spPr>
          <a:xfrm>
            <a:off x="3514800" y="2645325"/>
            <a:ext cx="2114550" cy="47625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g2b2765981e9_0_0"/>
          <p:cNvSpPr txBox="1"/>
          <p:nvPr>
            <p:ph type="title"/>
          </p:nvPr>
        </p:nvSpPr>
        <p:spPr>
          <a:xfrm>
            <a:off x="311725" y="391800"/>
            <a:ext cx="8520600" cy="13869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Clr>
                <a:schemeClr val="lt2"/>
              </a:buClr>
              <a:buSzPts val="4200"/>
              <a:buFont typeface="Century Gothic"/>
              <a:buNone/>
            </a:pPr>
            <a:r>
              <a:rPr b="1" lang="en-US" sz="4500">
                <a:solidFill>
                  <a:srgbClr val="FF0000"/>
                </a:solidFill>
                <a:latin typeface="Times New Roman"/>
                <a:ea typeface="Times New Roman"/>
                <a:cs typeface="Times New Roman"/>
                <a:sym typeface="Times New Roman"/>
              </a:rPr>
              <a:t>Standardized Assessments</a:t>
            </a:r>
            <a:endParaRPr b="1" sz="4500">
              <a:solidFill>
                <a:srgbClr val="FF0000"/>
              </a:solidFill>
              <a:latin typeface="Times New Roman"/>
              <a:ea typeface="Times New Roman"/>
              <a:cs typeface="Times New Roman"/>
              <a:sym typeface="Times New Roman"/>
            </a:endParaRPr>
          </a:p>
        </p:txBody>
      </p:sp>
      <p:sp>
        <p:nvSpPr>
          <p:cNvPr id="152" name="Google Shape;152;g2b2765981e9_0_0"/>
          <p:cNvSpPr txBox="1"/>
          <p:nvPr>
            <p:ph idx="4294967295" type="body"/>
          </p:nvPr>
        </p:nvSpPr>
        <p:spPr>
          <a:xfrm>
            <a:off x="75" y="1778700"/>
            <a:ext cx="9144000" cy="4936200"/>
          </a:xfrm>
          <a:prstGeom prst="rect">
            <a:avLst/>
          </a:prstGeom>
          <a:noFill/>
          <a:ln>
            <a:noFill/>
          </a:ln>
        </p:spPr>
        <p:txBody>
          <a:bodyPr anchorCtr="0" anchor="t" bIns="45700" lIns="91425" spcFirstLastPara="1" rIns="91425" wrap="square" tIns="45700">
            <a:noAutofit/>
          </a:bodyPr>
          <a:lstStyle/>
          <a:p>
            <a:pPr indent="0" lvl="0" marL="0" rtl="0" algn="just">
              <a:lnSpc>
                <a:spcPct val="100000"/>
              </a:lnSpc>
              <a:spcBef>
                <a:spcPts val="800"/>
              </a:spcBef>
              <a:spcAft>
                <a:spcPts val="0"/>
              </a:spcAft>
              <a:buSzPts val="1300"/>
              <a:buNone/>
            </a:pPr>
            <a:r>
              <a:rPr lang="en-US" sz="2000">
                <a:solidFill>
                  <a:srgbClr val="424242"/>
                </a:solidFill>
                <a:highlight>
                  <a:srgbClr val="FFFFFF"/>
                </a:highlight>
                <a:latin typeface="Times New Roman"/>
                <a:ea typeface="Times New Roman"/>
                <a:cs typeface="Times New Roman"/>
                <a:sym typeface="Times New Roman"/>
              </a:rPr>
              <a:t>The </a:t>
            </a:r>
            <a:r>
              <a:rPr b="1" i="1" lang="en-US" sz="2000">
                <a:solidFill>
                  <a:srgbClr val="424242"/>
                </a:solidFill>
                <a:highlight>
                  <a:srgbClr val="FFFFFF"/>
                </a:highlight>
                <a:latin typeface="Times New Roman"/>
                <a:ea typeface="Times New Roman"/>
                <a:cs typeface="Times New Roman"/>
                <a:sym typeface="Times New Roman"/>
              </a:rPr>
              <a:t>ACAP,</a:t>
            </a:r>
            <a:r>
              <a:rPr lang="en-US" sz="2000">
                <a:solidFill>
                  <a:srgbClr val="424242"/>
                </a:solidFill>
                <a:highlight>
                  <a:srgbClr val="FFFFFF"/>
                </a:highlight>
                <a:latin typeface="Times New Roman"/>
                <a:ea typeface="Times New Roman"/>
                <a:cs typeface="Times New Roman"/>
                <a:sym typeface="Times New Roman"/>
              </a:rPr>
              <a:t> Alabama Comprehensive Assessment Program, is a computer-based, criterion-referenced assessment, designed to measure student progress on the Alabama Courses of Study Standards. </a:t>
            </a:r>
            <a:endParaRPr sz="2000">
              <a:solidFill>
                <a:srgbClr val="424242"/>
              </a:solidFill>
              <a:highlight>
                <a:srgbClr val="FFFFFF"/>
              </a:highlight>
              <a:latin typeface="Times New Roman"/>
              <a:ea typeface="Times New Roman"/>
              <a:cs typeface="Times New Roman"/>
              <a:sym typeface="Times New Roman"/>
            </a:endParaRPr>
          </a:p>
          <a:p>
            <a:pPr indent="0" lvl="0" marL="0" rtl="0" algn="just">
              <a:lnSpc>
                <a:spcPct val="100000"/>
              </a:lnSpc>
              <a:spcBef>
                <a:spcPts val="3400"/>
              </a:spcBef>
              <a:spcAft>
                <a:spcPts val="0"/>
              </a:spcAft>
              <a:buSzPts val="1300"/>
              <a:buNone/>
            </a:pPr>
            <a:r>
              <a:rPr lang="en-US" sz="2000">
                <a:solidFill>
                  <a:srgbClr val="424242"/>
                </a:solidFill>
                <a:highlight>
                  <a:srgbClr val="FFFFFF"/>
                </a:highlight>
                <a:latin typeface="Times New Roman"/>
                <a:ea typeface="Times New Roman"/>
                <a:cs typeface="Times New Roman"/>
                <a:sym typeface="Times New Roman"/>
              </a:rPr>
              <a:t>The assessment is administered to students in Grades 2-8, once a year, in the spring, and includes the content areas of English Language Arts, Math, and Science (Grades 4, 6, and 8 only). The ACAP Summative is constructed to meet rigorous technical criteria and to ensure that all students have access to the test contents via principles of universal design and appropriate accommodations.​</a:t>
            </a:r>
            <a:endParaRPr sz="1400">
              <a:solidFill>
                <a:srgbClr val="424242"/>
              </a:solidFill>
              <a:highlight>
                <a:srgbClr val="FFFFFF"/>
              </a:highlight>
              <a:latin typeface="Times New Roman"/>
              <a:ea typeface="Times New Roman"/>
              <a:cs typeface="Times New Roman"/>
              <a:sym typeface="Times New Roman"/>
            </a:endParaRPr>
          </a:p>
          <a:p>
            <a:pPr indent="0" lvl="0" marL="0" rtl="0" algn="ctr">
              <a:lnSpc>
                <a:spcPct val="100000"/>
              </a:lnSpc>
              <a:spcBef>
                <a:spcPts val="3400"/>
              </a:spcBef>
              <a:spcAft>
                <a:spcPts val="0"/>
              </a:spcAft>
              <a:buSzPts val="8800"/>
              <a:buNone/>
            </a:pPr>
            <a:r>
              <a:rPr b="1" baseline="30000" lang="en-US" sz="3500">
                <a:solidFill>
                  <a:schemeClr val="accent1"/>
                </a:solidFill>
                <a:latin typeface="Times New Roman"/>
                <a:ea typeface="Times New Roman"/>
                <a:cs typeface="Times New Roman"/>
                <a:sym typeface="Times New Roman"/>
              </a:rPr>
              <a:t>Practice Assessment: January- February</a:t>
            </a:r>
            <a:endParaRPr b="1" baseline="30000" sz="3500">
              <a:solidFill>
                <a:schemeClr val="accent1"/>
              </a:solidFill>
              <a:latin typeface="Times New Roman"/>
              <a:ea typeface="Times New Roman"/>
              <a:cs typeface="Times New Roman"/>
              <a:sym typeface="Times New Roman"/>
            </a:endParaRPr>
          </a:p>
          <a:p>
            <a:pPr indent="0" lvl="0" marL="0" rtl="0" algn="ctr">
              <a:lnSpc>
                <a:spcPct val="100000"/>
              </a:lnSpc>
              <a:spcBef>
                <a:spcPts val="0"/>
              </a:spcBef>
              <a:spcAft>
                <a:spcPts val="0"/>
              </a:spcAft>
              <a:buSzPts val="8800"/>
              <a:buNone/>
            </a:pPr>
            <a:r>
              <a:rPr b="1" baseline="30000" lang="en-US" sz="3500">
                <a:solidFill>
                  <a:schemeClr val="accent1"/>
                </a:solidFill>
                <a:latin typeface="Times New Roman"/>
                <a:ea typeface="Times New Roman"/>
                <a:cs typeface="Times New Roman"/>
                <a:sym typeface="Times New Roman"/>
              </a:rPr>
              <a:t>Spring Assessment: March/April (tentative)</a:t>
            </a:r>
            <a:endParaRPr b="1" sz="3500">
              <a:solidFill>
                <a:schemeClr val="accent1"/>
              </a:solidFill>
              <a:latin typeface="Times New Roman"/>
              <a:ea typeface="Times New Roman"/>
              <a:cs typeface="Times New Roman"/>
              <a:sym typeface="Times New Roman"/>
            </a:endParaRPr>
          </a:p>
          <a:p>
            <a:pPr indent="0" lvl="0" marL="0" rtl="0" algn="l">
              <a:lnSpc>
                <a:spcPct val="115000"/>
              </a:lnSpc>
              <a:spcBef>
                <a:spcPts val="0"/>
              </a:spcBef>
              <a:spcAft>
                <a:spcPts val="0"/>
              </a:spcAft>
              <a:buSzPts val="8800"/>
              <a:buNone/>
            </a:pPr>
            <a:r>
              <a:t/>
            </a:r>
            <a:endParaRPr sz="2000">
              <a:solidFill>
                <a:schemeClr val="accent1"/>
              </a:solidFill>
              <a:latin typeface="Times New Roman"/>
              <a:ea typeface="Times New Roman"/>
              <a:cs typeface="Times New Roman"/>
              <a:sym typeface="Times New Roman"/>
            </a:endParaRPr>
          </a:p>
          <a:p>
            <a:pPr indent="0" lvl="0" marL="0" rtl="0" algn="l">
              <a:lnSpc>
                <a:spcPct val="115000"/>
              </a:lnSpc>
              <a:spcBef>
                <a:spcPts val="0"/>
              </a:spcBef>
              <a:spcAft>
                <a:spcPts val="0"/>
              </a:spcAft>
              <a:buSzPts val="2240"/>
              <a:buNone/>
            </a:pPr>
            <a:r>
              <a:t/>
            </a:r>
            <a:endParaRPr baseline="30000" sz="2000">
              <a:solidFill>
                <a:schemeClr val="accent1"/>
              </a:solidFill>
              <a:latin typeface="Times New Roman"/>
              <a:ea typeface="Times New Roman"/>
              <a:cs typeface="Times New Roman"/>
              <a:sym typeface="Times New Roman"/>
            </a:endParaRPr>
          </a:p>
          <a:p>
            <a:pPr indent="0" lvl="0" marL="0" rtl="0" algn="ctr">
              <a:lnSpc>
                <a:spcPct val="115000"/>
              </a:lnSpc>
              <a:spcBef>
                <a:spcPts val="0"/>
              </a:spcBef>
              <a:spcAft>
                <a:spcPts val="0"/>
              </a:spcAft>
              <a:buSzPts val="2240"/>
              <a:buNone/>
            </a:pPr>
            <a:r>
              <a:t/>
            </a:r>
            <a:endParaRPr baseline="30000" sz="2000">
              <a:solidFill>
                <a:schemeClr val="accent1"/>
              </a:solidFill>
              <a:latin typeface="Times New Roman"/>
              <a:ea typeface="Times New Roman"/>
              <a:cs typeface="Times New Roman"/>
              <a:sym typeface="Times New Roman"/>
            </a:endParaRPr>
          </a:p>
          <a:p>
            <a:pPr indent="0" lvl="0" marL="0" rtl="0" algn="l">
              <a:lnSpc>
                <a:spcPct val="115000"/>
              </a:lnSpc>
              <a:spcBef>
                <a:spcPts val="0"/>
              </a:spcBef>
              <a:spcAft>
                <a:spcPts val="0"/>
              </a:spcAft>
              <a:buSzPts val="2240"/>
              <a:buNone/>
            </a:pPr>
            <a:r>
              <a:t/>
            </a:r>
            <a:endParaRPr baseline="30000" sz="2000">
              <a:solidFill>
                <a:schemeClr val="accent1"/>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ts val="1600"/>
              <a:buNone/>
            </a:pPr>
            <a:r>
              <a:t/>
            </a:r>
            <a:endParaRPr baseline="30000" sz="2000">
              <a:solidFill>
                <a:schemeClr val="accent1"/>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ts val="1600"/>
              <a:buNone/>
            </a:pPr>
            <a:r>
              <a:rPr baseline="30000" lang="en-US" sz="2000">
                <a:solidFill>
                  <a:schemeClr val="accent1"/>
                </a:solidFill>
                <a:latin typeface="Times New Roman"/>
                <a:ea typeface="Times New Roman"/>
                <a:cs typeface="Times New Roman"/>
                <a:sym typeface="Times New Roman"/>
              </a:rPr>
              <a:t> </a:t>
            </a:r>
            <a:endParaRPr sz="2000">
              <a:solidFill>
                <a:schemeClr val="accent1"/>
              </a:solidFill>
              <a:latin typeface="Times New Roman"/>
              <a:ea typeface="Times New Roman"/>
              <a:cs typeface="Times New Roman"/>
              <a:sym typeface="Times New Roman"/>
            </a:endParaRPr>
          </a:p>
          <a:p>
            <a:pPr indent="0" lvl="0" marL="0" rtl="0" algn="l">
              <a:lnSpc>
                <a:spcPct val="115000"/>
              </a:lnSpc>
              <a:spcBef>
                <a:spcPts val="1000"/>
              </a:spcBef>
              <a:spcAft>
                <a:spcPts val="0"/>
              </a:spcAft>
              <a:buSzPts val="1600"/>
              <a:buNone/>
            </a:pPr>
            <a:r>
              <a:t/>
            </a:r>
            <a:endParaRPr sz="2000">
              <a:solidFill>
                <a:schemeClr val="accent1"/>
              </a:solidFill>
              <a:latin typeface="Times New Roman"/>
              <a:ea typeface="Times New Roman"/>
              <a:cs typeface="Times New Roman"/>
              <a:sym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g275eb0f752f_0_898"/>
          <p:cNvSpPr txBox="1"/>
          <p:nvPr>
            <p:ph idx="4294967295" type="title"/>
          </p:nvPr>
        </p:nvSpPr>
        <p:spPr>
          <a:xfrm>
            <a:off x="0" y="80675"/>
            <a:ext cx="9144000" cy="23595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Clr>
                <a:schemeClr val="accent1"/>
              </a:buClr>
              <a:buSzPts val="3600"/>
              <a:buFont typeface="Trebuchet MS"/>
              <a:buNone/>
            </a:pPr>
            <a:r>
              <a:rPr b="1" lang="en-US" sz="3500">
                <a:solidFill>
                  <a:srgbClr val="FF0000"/>
                </a:solidFill>
                <a:latin typeface="Times New Roman"/>
                <a:ea typeface="Times New Roman"/>
                <a:cs typeface="Times New Roman"/>
                <a:sym typeface="Times New Roman"/>
              </a:rPr>
              <a:t>Midfield Elementary School</a:t>
            </a:r>
            <a:endParaRPr b="1" sz="3500">
              <a:solidFill>
                <a:srgbClr val="FF0000"/>
              </a:solidFill>
              <a:latin typeface="Times New Roman"/>
              <a:ea typeface="Times New Roman"/>
              <a:cs typeface="Times New Roman"/>
              <a:sym typeface="Times New Roman"/>
            </a:endParaRPr>
          </a:p>
          <a:p>
            <a:pPr indent="0" lvl="0" marL="0" rtl="0" algn="ctr">
              <a:lnSpc>
                <a:spcPct val="100000"/>
              </a:lnSpc>
              <a:spcBef>
                <a:spcPts val="0"/>
              </a:spcBef>
              <a:spcAft>
                <a:spcPts val="0"/>
              </a:spcAft>
              <a:buClr>
                <a:schemeClr val="accent1"/>
              </a:buClr>
              <a:buSzPts val="3600"/>
              <a:buFont typeface="Trebuchet MS"/>
              <a:buNone/>
            </a:pPr>
            <a:r>
              <a:rPr b="1" lang="en-US" sz="3500">
                <a:solidFill>
                  <a:srgbClr val="FF0000"/>
                </a:solidFill>
                <a:latin typeface="Times New Roman"/>
                <a:ea typeface="Times New Roman"/>
                <a:cs typeface="Times New Roman"/>
                <a:sym typeface="Times New Roman"/>
              </a:rPr>
              <a:t>Alabama Continuous Improvement Plan </a:t>
            </a:r>
            <a:endParaRPr b="1" sz="3500">
              <a:solidFill>
                <a:srgbClr val="FF0000"/>
              </a:solidFill>
              <a:latin typeface="Times New Roman"/>
              <a:ea typeface="Times New Roman"/>
              <a:cs typeface="Times New Roman"/>
              <a:sym typeface="Times New Roman"/>
            </a:endParaRPr>
          </a:p>
          <a:p>
            <a:pPr indent="0" lvl="0" marL="0" rtl="0" algn="ctr">
              <a:lnSpc>
                <a:spcPct val="100000"/>
              </a:lnSpc>
              <a:spcBef>
                <a:spcPts val="0"/>
              </a:spcBef>
              <a:spcAft>
                <a:spcPts val="0"/>
              </a:spcAft>
              <a:buClr>
                <a:schemeClr val="accent1"/>
              </a:buClr>
              <a:buSzPts val="3600"/>
              <a:buFont typeface="Trebuchet MS"/>
              <a:buNone/>
            </a:pPr>
            <a:r>
              <a:rPr b="1" lang="en-US" sz="3500">
                <a:solidFill>
                  <a:srgbClr val="FF0000"/>
                </a:solidFill>
                <a:latin typeface="Times New Roman"/>
                <a:ea typeface="Times New Roman"/>
                <a:cs typeface="Times New Roman"/>
                <a:sym typeface="Times New Roman"/>
              </a:rPr>
              <a:t>(ACIP) </a:t>
            </a:r>
            <a:endParaRPr b="1" sz="3500">
              <a:solidFill>
                <a:srgbClr val="FF0000"/>
              </a:solidFill>
              <a:latin typeface="Times New Roman"/>
              <a:ea typeface="Times New Roman"/>
              <a:cs typeface="Times New Roman"/>
              <a:sym typeface="Times New Roman"/>
            </a:endParaRPr>
          </a:p>
          <a:p>
            <a:pPr indent="0" lvl="0" marL="0" rtl="0" algn="ctr">
              <a:lnSpc>
                <a:spcPct val="100000"/>
              </a:lnSpc>
              <a:spcBef>
                <a:spcPts val="0"/>
              </a:spcBef>
              <a:spcAft>
                <a:spcPts val="0"/>
              </a:spcAft>
              <a:buClr>
                <a:schemeClr val="lt2"/>
              </a:buClr>
              <a:buSzPts val="4200"/>
              <a:buFont typeface="Century Gothic"/>
              <a:buNone/>
            </a:pPr>
            <a:r>
              <a:t/>
            </a:r>
            <a:endParaRPr b="1" sz="4500">
              <a:solidFill>
                <a:srgbClr val="FF0000"/>
              </a:solidFill>
              <a:latin typeface="Times New Roman"/>
              <a:ea typeface="Times New Roman"/>
              <a:cs typeface="Times New Roman"/>
              <a:sym typeface="Times New Roman"/>
            </a:endParaRPr>
          </a:p>
        </p:txBody>
      </p:sp>
      <p:sp>
        <p:nvSpPr>
          <p:cNvPr id="158" name="Google Shape;158;g275eb0f752f_0_898"/>
          <p:cNvSpPr txBox="1"/>
          <p:nvPr/>
        </p:nvSpPr>
        <p:spPr>
          <a:xfrm>
            <a:off x="92250" y="2023950"/>
            <a:ext cx="8969100" cy="38535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3000"/>
              <a:buFont typeface="Arial"/>
              <a:buNone/>
            </a:pPr>
            <a:r>
              <a:rPr b="0" i="0" lang="en-US" sz="3000" u="none" cap="none" strike="noStrike">
                <a:solidFill>
                  <a:srgbClr val="000000"/>
                </a:solidFill>
                <a:latin typeface="Times New Roman"/>
                <a:ea typeface="Times New Roman"/>
                <a:cs typeface="Times New Roman"/>
                <a:sym typeface="Times New Roman"/>
              </a:rPr>
              <a:t>District &amp; School Goals</a:t>
            </a:r>
            <a:endParaRPr b="0" i="0" sz="30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3000"/>
              <a:buFont typeface="Arial"/>
              <a:buNone/>
            </a:pPr>
            <a:r>
              <a:t/>
            </a:r>
            <a:endParaRPr b="0" i="0" sz="3000" u="none" cap="none" strike="noStrike">
              <a:solidFill>
                <a:srgbClr val="000000"/>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2800"/>
              <a:buFont typeface="Arial"/>
              <a:buNone/>
            </a:pPr>
            <a:r>
              <a:rPr b="0" i="0" lang="en-US" sz="2800" u="none" cap="none" strike="noStrike">
                <a:solidFill>
                  <a:srgbClr val="000000"/>
                </a:solidFill>
                <a:latin typeface="Times New Roman"/>
                <a:ea typeface="Times New Roman"/>
                <a:cs typeface="Times New Roman"/>
                <a:sym typeface="Times New Roman"/>
              </a:rPr>
              <a:t>Math</a:t>
            </a:r>
            <a:endParaRPr b="0" i="0" sz="2800" u="none" cap="none" strike="noStrike">
              <a:solidFill>
                <a:srgbClr val="000000"/>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2800"/>
              <a:buFont typeface="Arial"/>
              <a:buNone/>
            </a:pPr>
            <a:r>
              <a:rPr b="0" i="0" lang="en-US" sz="2800" u="none" cap="none" strike="noStrike">
                <a:solidFill>
                  <a:srgbClr val="000000"/>
                </a:solidFill>
                <a:latin typeface="Times New Roman"/>
                <a:ea typeface="Times New Roman"/>
                <a:cs typeface="Times New Roman"/>
                <a:sym typeface="Times New Roman"/>
              </a:rPr>
              <a:t>Reading</a:t>
            </a:r>
            <a:endParaRPr b="0" i="0" sz="2800" u="none" cap="none" strike="noStrike">
              <a:solidFill>
                <a:srgbClr val="000000"/>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2800"/>
              <a:buFont typeface="Arial"/>
              <a:buNone/>
            </a:pPr>
            <a:r>
              <a:rPr b="0" i="0" lang="en-US" sz="2800" u="none" cap="none" strike="noStrike">
                <a:solidFill>
                  <a:srgbClr val="000000"/>
                </a:solidFill>
                <a:latin typeface="Times New Roman"/>
                <a:ea typeface="Times New Roman"/>
                <a:cs typeface="Times New Roman"/>
                <a:sym typeface="Times New Roman"/>
              </a:rPr>
              <a:t>ELL</a:t>
            </a:r>
            <a:endParaRPr b="0" i="0" sz="2800" u="none" cap="none" strike="noStrike">
              <a:solidFill>
                <a:srgbClr val="000000"/>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2800"/>
              <a:buFont typeface="Arial"/>
              <a:buNone/>
            </a:pPr>
            <a:r>
              <a:rPr b="0" i="0" lang="en-US" sz="2800" u="none" cap="none" strike="noStrike">
                <a:solidFill>
                  <a:srgbClr val="000000"/>
                </a:solidFill>
                <a:latin typeface="Times New Roman"/>
                <a:ea typeface="Times New Roman"/>
                <a:cs typeface="Times New Roman"/>
                <a:sym typeface="Times New Roman"/>
              </a:rPr>
              <a:t>Technology</a:t>
            </a:r>
            <a:endParaRPr b="0" i="0" sz="2800" u="none" cap="none" strike="noStrike">
              <a:solidFill>
                <a:srgbClr val="000000"/>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2800"/>
              <a:buFont typeface="Arial"/>
              <a:buNone/>
            </a:pPr>
            <a:r>
              <a:rPr b="0" i="0" lang="en-US" sz="2800" u="none" cap="none" strike="noStrike">
                <a:solidFill>
                  <a:srgbClr val="000000"/>
                </a:solidFill>
                <a:latin typeface="Times New Roman"/>
                <a:ea typeface="Times New Roman"/>
                <a:cs typeface="Times New Roman"/>
                <a:sym typeface="Times New Roman"/>
              </a:rPr>
              <a:t>Attendance</a:t>
            </a:r>
            <a:endParaRPr b="0" i="0" sz="2800" u="none" cap="none" strike="noStrike">
              <a:solidFill>
                <a:srgbClr val="000000"/>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2800"/>
              <a:buFont typeface="Arial"/>
              <a:buNone/>
            </a:pPr>
            <a:r>
              <a:rPr b="0" i="0" lang="en-US" sz="2800" u="none" cap="none" strike="noStrike">
                <a:solidFill>
                  <a:srgbClr val="000000"/>
                </a:solidFill>
                <a:latin typeface="Times New Roman"/>
                <a:ea typeface="Times New Roman"/>
                <a:cs typeface="Times New Roman"/>
                <a:sym typeface="Times New Roman"/>
              </a:rPr>
              <a:t>Culture/Climate</a:t>
            </a:r>
            <a:endParaRPr b="0" i="0" sz="2800" u="none" cap="none" strike="noStrike">
              <a:solidFill>
                <a:srgbClr val="000000"/>
              </a:solidFill>
              <a:latin typeface="Times New Roman"/>
              <a:ea typeface="Times New Roman"/>
              <a:cs typeface="Times New Roman"/>
              <a:sym typeface="Times New Roman"/>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g275eb0f752f_0_914"/>
          <p:cNvSpPr txBox="1"/>
          <p:nvPr>
            <p:ph type="title"/>
          </p:nvPr>
        </p:nvSpPr>
        <p:spPr>
          <a:xfrm>
            <a:off x="0" y="80675"/>
            <a:ext cx="9144000" cy="16980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Clr>
                <a:schemeClr val="accent1"/>
              </a:buClr>
              <a:buSzPts val="3600"/>
              <a:buFont typeface="Trebuchet MS"/>
              <a:buNone/>
            </a:pPr>
            <a:r>
              <a:rPr b="1" lang="en-US" sz="3500">
                <a:solidFill>
                  <a:srgbClr val="FF0000"/>
                </a:solidFill>
                <a:latin typeface="Times New Roman"/>
                <a:ea typeface="Times New Roman"/>
                <a:cs typeface="Times New Roman"/>
                <a:sym typeface="Times New Roman"/>
              </a:rPr>
              <a:t>Midfield Elementary School</a:t>
            </a:r>
            <a:endParaRPr b="1" sz="3500">
              <a:solidFill>
                <a:srgbClr val="FF0000"/>
              </a:solidFill>
              <a:latin typeface="Times New Roman"/>
              <a:ea typeface="Times New Roman"/>
              <a:cs typeface="Times New Roman"/>
              <a:sym typeface="Times New Roman"/>
            </a:endParaRPr>
          </a:p>
          <a:p>
            <a:pPr indent="0" lvl="0" marL="0" rtl="0" algn="ctr">
              <a:lnSpc>
                <a:spcPct val="100000"/>
              </a:lnSpc>
              <a:spcBef>
                <a:spcPts val="0"/>
              </a:spcBef>
              <a:spcAft>
                <a:spcPts val="0"/>
              </a:spcAft>
              <a:buClr>
                <a:schemeClr val="accent1"/>
              </a:buClr>
              <a:buSzPts val="3600"/>
              <a:buFont typeface="Trebuchet MS"/>
              <a:buNone/>
            </a:pPr>
            <a:r>
              <a:rPr b="1" lang="en-US" sz="3500">
                <a:solidFill>
                  <a:srgbClr val="FF0000"/>
                </a:solidFill>
                <a:latin typeface="Times New Roman"/>
                <a:ea typeface="Times New Roman"/>
                <a:cs typeface="Times New Roman"/>
                <a:sym typeface="Times New Roman"/>
              </a:rPr>
              <a:t>Alabama Continuous Improvement Plan </a:t>
            </a:r>
            <a:endParaRPr b="1" sz="3500">
              <a:solidFill>
                <a:srgbClr val="FF0000"/>
              </a:solidFill>
              <a:latin typeface="Times New Roman"/>
              <a:ea typeface="Times New Roman"/>
              <a:cs typeface="Times New Roman"/>
              <a:sym typeface="Times New Roman"/>
            </a:endParaRPr>
          </a:p>
          <a:p>
            <a:pPr indent="0" lvl="0" marL="0" rtl="0" algn="ctr">
              <a:lnSpc>
                <a:spcPct val="100000"/>
              </a:lnSpc>
              <a:spcBef>
                <a:spcPts val="0"/>
              </a:spcBef>
              <a:spcAft>
                <a:spcPts val="0"/>
              </a:spcAft>
              <a:buClr>
                <a:schemeClr val="accent1"/>
              </a:buClr>
              <a:buSzPts val="3600"/>
              <a:buFont typeface="Trebuchet MS"/>
              <a:buNone/>
            </a:pPr>
            <a:r>
              <a:rPr b="1" lang="en-US" sz="3500">
                <a:solidFill>
                  <a:srgbClr val="FF0000"/>
                </a:solidFill>
                <a:latin typeface="Times New Roman"/>
                <a:ea typeface="Times New Roman"/>
                <a:cs typeface="Times New Roman"/>
                <a:sym typeface="Times New Roman"/>
              </a:rPr>
              <a:t>(ACIP) </a:t>
            </a:r>
            <a:endParaRPr b="1" sz="3500">
              <a:solidFill>
                <a:srgbClr val="FF0000"/>
              </a:solidFill>
              <a:latin typeface="Times New Roman"/>
              <a:ea typeface="Times New Roman"/>
              <a:cs typeface="Times New Roman"/>
              <a:sym typeface="Times New Roman"/>
            </a:endParaRPr>
          </a:p>
          <a:p>
            <a:pPr indent="0" lvl="0" marL="0" rtl="0" algn="ctr">
              <a:lnSpc>
                <a:spcPct val="100000"/>
              </a:lnSpc>
              <a:spcBef>
                <a:spcPts val="0"/>
              </a:spcBef>
              <a:spcAft>
                <a:spcPts val="0"/>
              </a:spcAft>
              <a:buClr>
                <a:schemeClr val="lt2"/>
              </a:buClr>
              <a:buSzPts val="4200"/>
              <a:buFont typeface="Century Gothic"/>
              <a:buNone/>
            </a:pPr>
            <a:r>
              <a:t/>
            </a:r>
            <a:endParaRPr sz="4500">
              <a:solidFill>
                <a:srgbClr val="FF0000"/>
              </a:solidFill>
              <a:latin typeface="Times New Roman"/>
              <a:ea typeface="Times New Roman"/>
              <a:cs typeface="Times New Roman"/>
              <a:sym typeface="Times New Roman"/>
            </a:endParaRPr>
          </a:p>
        </p:txBody>
      </p:sp>
      <p:sp>
        <p:nvSpPr>
          <p:cNvPr id="164" name="Google Shape;164;g275eb0f752f_0_914"/>
          <p:cNvSpPr txBox="1"/>
          <p:nvPr>
            <p:ph idx="4294967295" type="body"/>
          </p:nvPr>
        </p:nvSpPr>
        <p:spPr>
          <a:xfrm>
            <a:off x="118800" y="1999100"/>
            <a:ext cx="8906400" cy="50793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SzPts val="1440"/>
              <a:buNone/>
            </a:pPr>
            <a:r>
              <a:rPr b="1" lang="en-US" sz="2100">
                <a:solidFill>
                  <a:schemeClr val="accent1"/>
                </a:solidFill>
                <a:latin typeface="Times New Roman"/>
                <a:ea typeface="Times New Roman"/>
                <a:cs typeface="Times New Roman"/>
                <a:sym typeface="Times New Roman"/>
              </a:rPr>
              <a:t>Math Goal</a:t>
            </a:r>
            <a:endParaRPr b="1" sz="2100">
              <a:solidFill>
                <a:schemeClr val="accent1"/>
              </a:solidFill>
              <a:latin typeface="Times New Roman"/>
              <a:ea typeface="Times New Roman"/>
              <a:cs typeface="Times New Roman"/>
              <a:sym typeface="Times New Roman"/>
            </a:endParaRPr>
          </a:p>
          <a:p>
            <a:pPr indent="-361950" lvl="0" marL="457200" rtl="0" algn="l">
              <a:lnSpc>
                <a:spcPct val="115000"/>
              </a:lnSpc>
              <a:spcBef>
                <a:spcPts val="1200"/>
              </a:spcBef>
              <a:spcAft>
                <a:spcPts val="0"/>
              </a:spcAft>
              <a:buClr>
                <a:schemeClr val="accent1"/>
              </a:buClr>
              <a:buSzPts val="2100"/>
              <a:buFont typeface="Times New Roman"/>
              <a:buChar char="●"/>
            </a:pPr>
            <a:r>
              <a:rPr lang="en-US" sz="2100">
                <a:solidFill>
                  <a:schemeClr val="accent1"/>
                </a:solidFill>
                <a:latin typeface="Times New Roman"/>
                <a:ea typeface="Times New Roman"/>
                <a:cs typeface="Times New Roman"/>
                <a:sym typeface="Times New Roman"/>
              </a:rPr>
              <a:t>We will increase the number of students proficient in mathematics across all grade levels.</a:t>
            </a:r>
            <a:endParaRPr sz="2100">
              <a:solidFill>
                <a:schemeClr val="accent1"/>
              </a:solidFill>
              <a:latin typeface="Times New Roman"/>
              <a:ea typeface="Times New Roman"/>
              <a:cs typeface="Times New Roman"/>
              <a:sym typeface="Times New Roman"/>
            </a:endParaRPr>
          </a:p>
          <a:p>
            <a:pPr indent="0" lvl="0" marL="0" rtl="0" algn="l">
              <a:lnSpc>
                <a:spcPct val="115000"/>
              </a:lnSpc>
              <a:spcBef>
                <a:spcPts val="1200"/>
              </a:spcBef>
              <a:spcAft>
                <a:spcPts val="0"/>
              </a:spcAft>
              <a:buSzPts val="1300"/>
              <a:buNone/>
            </a:pPr>
            <a:r>
              <a:rPr b="1" lang="en-US" sz="2100">
                <a:solidFill>
                  <a:schemeClr val="accent1"/>
                </a:solidFill>
                <a:latin typeface="Times New Roman"/>
                <a:ea typeface="Times New Roman"/>
                <a:cs typeface="Times New Roman"/>
                <a:sym typeface="Times New Roman"/>
              </a:rPr>
              <a:t>Reading Goal</a:t>
            </a:r>
            <a:endParaRPr b="1" sz="2100">
              <a:solidFill>
                <a:schemeClr val="accent1"/>
              </a:solidFill>
              <a:latin typeface="Times New Roman"/>
              <a:ea typeface="Times New Roman"/>
              <a:cs typeface="Times New Roman"/>
              <a:sym typeface="Times New Roman"/>
            </a:endParaRPr>
          </a:p>
          <a:p>
            <a:pPr indent="-361950" lvl="0" marL="457200" rtl="0" algn="l">
              <a:lnSpc>
                <a:spcPct val="115000"/>
              </a:lnSpc>
              <a:spcBef>
                <a:spcPts val="1200"/>
              </a:spcBef>
              <a:spcAft>
                <a:spcPts val="0"/>
              </a:spcAft>
              <a:buClr>
                <a:schemeClr val="accent1"/>
              </a:buClr>
              <a:buSzPts val="2100"/>
              <a:buFont typeface="Times New Roman"/>
              <a:buChar char="●"/>
            </a:pPr>
            <a:r>
              <a:rPr lang="en-US" sz="2100">
                <a:solidFill>
                  <a:schemeClr val="accent1"/>
                </a:solidFill>
                <a:latin typeface="Times New Roman"/>
                <a:ea typeface="Times New Roman"/>
                <a:cs typeface="Times New Roman"/>
                <a:sym typeface="Times New Roman"/>
              </a:rPr>
              <a:t>We will increase the number of students proficient in reading across all grade levels.</a:t>
            </a:r>
            <a:endParaRPr sz="2100">
              <a:solidFill>
                <a:schemeClr val="accent1"/>
              </a:solidFill>
              <a:latin typeface="Times New Roman"/>
              <a:ea typeface="Times New Roman"/>
              <a:cs typeface="Times New Roman"/>
              <a:sym typeface="Times New Roman"/>
            </a:endParaRPr>
          </a:p>
          <a:p>
            <a:pPr indent="0" lvl="0" marL="0" rtl="0" algn="l">
              <a:lnSpc>
                <a:spcPct val="115000"/>
              </a:lnSpc>
              <a:spcBef>
                <a:spcPts val="1200"/>
              </a:spcBef>
              <a:spcAft>
                <a:spcPts val="0"/>
              </a:spcAft>
              <a:buSzPts val="1300"/>
              <a:buNone/>
            </a:pPr>
            <a:r>
              <a:rPr b="1" lang="en-US" sz="2100">
                <a:solidFill>
                  <a:schemeClr val="accent1"/>
                </a:solidFill>
                <a:latin typeface="Times New Roman"/>
                <a:ea typeface="Times New Roman"/>
                <a:cs typeface="Times New Roman"/>
                <a:sym typeface="Times New Roman"/>
              </a:rPr>
              <a:t>ELL Goal</a:t>
            </a:r>
            <a:endParaRPr b="1" sz="2100">
              <a:solidFill>
                <a:schemeClr val="accent1"/>
              </a:solidFill>
              <a:latin typeface="Times New Roman"/>
              <a:ea typeface="Times New Roman"/>
              <a:cs typeface="Times New Roman"/>
              <a:sym typeface="Times New Roman"/>
            </a:endParaRPr>
          </a:p>
          <a:p>
            <a:pPr indent="-361950" lvl="0" marL="457200" rtl="0" algn="l">
              <a:lnSpc>
                <a:spcPct val="115000"/>
              </a:lnSpc>
              <a:spcBef>
                <a:spcPts val="1200"/>
              </a:spcBef>
              <a:spcAft>
                <a:spcPts val="0"/>
              </a:spcAft>
              <a:buClr>
                <a:schemeClr val="accent1"/>
              </a:buClr>
              <a:buSzPts val="2100"/>
              <a:buFont typeface="Times New Roman"/>
              <a:buChar char="●"/>
            </a:pPr>
            <a:r>
              <a:rPr lang="en-US" sz="2100">
                <a:solidFill>
                  <a:schemeClr val="accent1"/>
                </a:solidFill>
                <a:latin typeface="Times New Roman"/>
                <a:ea typeface="Times New Roman"/>
                <a:cs typeface="Times New Roman"/>
                <a:sym typeface="Times New Roman"/>
              </a:rPr>
              <a:t>ELL students will increase proficiency verbally demonstrating their English speaking abilities.</a:t>
            </a:r>
            <a:endParaRPr sz="2000">
              <a:solidFill>
                <a:schemeClr val="accent1"/>
              </a:solidFill>
              <a:latin typeface="Times New Roman"/>
              <a:ea typeface="Times New Roman"/>
              <a:cs typeface="Times New Roman"/>
              <a:sym typeface="Times New Roman"/>
            </a:endParaRPr>
          </a:p>
          <a:p>
            <a:pPr indent="0" lvl="0" marL="0" rtl="0" algn="l">
              <a:lnSpc>
                <a:spcPct val="115000"/>
              </a:lnSpc>
              <a:spcBef>
                <a:spcPts val="1200"/>
              </a:spcBef>
              <a:spcAft>
                <a:spcPts val="0"/>
              </a:spcAft>
              <a:buSzPts val="2240"/>
              <a:buNone/>
            </a:pPr>
            <a:r>
              <a:t/>
            </a:r>
            <a:endParaRPr baseline="30000" sz="2000">
              <a:solidFill>
                <a:schemeClr val="accent1"/>
              </a:solidFill>
              <a:latin typeface="Times New Roman"/>
              <a:ea typeface="Times New Roman"/>
              <a:cs typeface="Times New Roman"/>
              <a:sym typeface="Times New Roman"/>
            </a:endParaRPr>
          </a:p>
          <a:p>
            <a:pPr indent="0" lvl="0" marL="0" rtl="0" algn="ctr">
              <a:lnSpc>
                <a:spcPct val="115000"/>
              </a:lnSpc>
              <a:spcBef>
                <a:spcPts val="0"/>
              </a:spcBef>
              <a:spcAft>
                <a:spcPts val="0"/>
              </a:spcAft>
              <a:buSzPts val="2240"/>
              <a:buNone/>
            </a:pPr>
            <a:r>
              <a:t/>
            </a:r>
            <a:endParaRPr baseline="30000" sz="2000">
              <a:solidFill>
                <a:schemeClr val="accent1"/>
              </a:solidFill>
              <a:latin typeface="Times New Roman"/>
              <a:ea typeface="Times New Roman"/>
              <a:cs typeface="Times New Roman"/>
              <a:sym typeface="Times New Roman"/>
            </a:endParaRPr>
          </a:p>
          <a:p>
            <a:pPr indent="0" lvl="0" marL="0" rtl="0" algn="l">
              <a:lnSpc>
                <a:spcPct val="115000"/>
              </a:lnSpc>
              <a:spcBef>
                <a:spcPts val="0"/>
              </a:spcBef>
              <a:spcAft>
                <a:spcPts val="0"/>
              </a:spcAft>
              <a:buSzPts val="2240"/>
              <a:buNone/>
            </a:pPr>
            <a:r>
              <a:t/>
            </a:r>
            <a:endParaRPr baseline="30000" sz="2000">
              <a:solidFill>
                <a:schemeClr val="accent1"/>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ts val="1600"/>
              <a:buNone/>
            </a:pPr>
            <a:r>
              <a:t/>
            </a:r>
            <a:endParaRPr baseline="30000" sz="2000">
              <a:solidFill>
                <a:schemeClr val="accent1"/>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ts val="1600"/>
              <a:buNone/>
            </a:pPr>
            <a:r>
              <a:rPr baseline="30000" lang="en-US" sz="2000">
                <a:solidFill>
                  <a:schemeClr val="accent1"/>
                </a:solidFill>
                <a:latin typeface="Times New Roman"/>
                <a:ea typeface="Times New Roman"/>
                <a:cs typeface="Times New Roman"/>
                <a:sym typeface="Times New Roman"/>
              </a:rPr>
              <a:t> </a:t>
            </a:r>
            <a:endParaRPr sz="2000">
              <a:solidFill>
                <a:schemeClr val="accent1"/>
              </a:solidFill>
              <a:latin typeface="Times New Roman"/>
              <a:ea typeface="Times New Roman"/>
              <a:cs typeface="Times New Roman"/>
              <a:sym typeface="Times New Roman"/>
            </a:endParaRPr>
          </a:p>
          <a:p>
            <a:pPr indent="0" lvl="0" marL="0" rtl="0" algn="l">
              <a:lnSpc>
                <a:spcPct val="115000"/>
              </a:lnSpc>
              <a:spcBef>
                <a:spcPts val="1000"/>
              </a:spcBef>
              <a:spcAft>
                <a:spcPts val="0"/>
              </a:spcAft>
              <a:buSzPts val="1600"/>
              <a:buNone/>
            </a:pPr>
            <a:r>
              <a:t/>
            </a:r>
            <a:endParaRPr sz="2000">
              <a:solidFill>
                <a:schemeClr val="accent1"/>
              </a:solidFill>
              <a:latin typeface="Times New Roman"/>
              <a:ea typeface="Times New Roman"/>
              <a:cs typeface="Times New Roman"/>
              <a:sym typeface="Times New Roman"/>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g275eb0f752f_0_904"/>
          <p:cNvSpPr txBox="1"/>
          <p:nvPr>
            <p:ph type="title"/>
          </p:nvPr>
        </p:nvSpPr>
        <p:spPr>
          <a:xfrm>
            <a:off x="0" y="80675"/>
            <a:ext cx="9144000" cy="16980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Clr>
                <a:schemeClr val="accent1"/>
              </a:buClr>
              <a:buSzPts val="3600"/>
              <a:buFont typeface="Trebuchet MS"/>
              <a:buNone/>
            </a:pPr>
            <a:r>
              <a:rPr b="1" lang="en-US" sz="3500">
                <a:solidFill>
                  <a:srgbClr val="FF0000"/>
                </a:solidFill>
                <a:latin typeface="Times New Roman"/>
                <a:ea typeface="Times New Roman"/>
                <a:cs typeface="Times New Roman"/>
                <a:sym typeface="Times New Roman"/>
              </a:rPr>
              <a:t>Midfield Elementary School</a:t>
            </a:r>
            <a:endParaRPr b="1" sz="3500">
              <a:solidFill>
                <a:srgbClr val="FF0000"/>
              </a:solidFill>
              <a:latin typeface="Times New Roman"/>
              <a:ea typeface="Times New Roman"/>
              <a:cs typeface="Times New Roman"/>
              <a:sym typeface="Times New Roman"/>
            </a:endParaRPr>
          </a:p>
          <a:p>
            <a:pPr indent="0" lvl="0" marL="0" rtl="0" algn="ctr">
              <a:lnSpc>
                <a:spcPct val="100000"/>
              </a:lnSpc>
              <a:spcBef>
                <a:spcPts val="0"/>
              </a:spcBef>
              <a:spcAft>
                <a:spcPts val="0"/>
              </a:spcAft>
              <a:buClr>
                <a:schemeClr val="accent1"/>
              </a:buClr>
              <a:buSzPts val="3600"/>
              <a:buFont typeface="Trebuchet MS"/>
              <a:buNone/>
            </a:pPr>
            <a:r>
              <a:rPr b="1" lang="en-US" sz="3500">
                <a:solidFill>
                  <a:srgbClr val="FF0000"/>
                </a:solidFill>
                <a:latin typeface="Times New Roman"/>
                <a:ea typeface="Times New Roman"/>
                <a:cs typeface="Times New Roman"/>
                <a:sym typeface="Times New Roman"/>
              </a:rPr>
              <a:t>Alabama Continuous Improvement Plan </a:t>
            </a:r>
            <a:endParaRPr b="1" sz="3500">
              <a:solidFill>
                <a:srgbClr val="FF0000"/>
              </a:solidFill>
              <a:latin typeface="Times New Roman"/>
              <a:ea typeface="Times New Roman"/>
              <a:cs typeface="Times New Roman"/>
              <a:sym typeface="Times New Roman"/>
            </a:endParaRPr>
          </a:p>
          <a:p>
            <a:pPr indent="0" lvl="0" marL="0" rtl="0" algn="ctr">
              <a:lnSpc>
                <a:spcPct val="100000"/>
              </a:lnSpc>
              <a:spcBef>
                <a:spcPts val="0"/>
              </a:spcBef>
              <a:spcAft>
                <a:spcPts val="0"/>
              </a:spcAft>
              <a:buClr>
                <a:schemeClr val="accent1"/>
              </a:buClr>
              <a:buSzPts val="3600"/>
              <a:buFont typeface="Trebuchet MS"/>
              <a:buNone/>
            </a:pPr>
            <a:r>
              <a:rPr b="1" lang="en-US" sz="3500">
                <a:solidFill>
                  <a:srgbClr val="FF0000"/>
                </a:solidFill>
                <a:latin typeface="Times New Roman"/>
                <a:ea typeface="Times New Roman"/>
                <a:cs typeface="Times New Roman"/>
                <a:sym typeface="Times New Roman"/>
              </a:rPr>
              <a:t>(ACIP)</a:t>
            </a:r>
            <a:endParaRPr b="1" sz="3500">
              <a:solidFill>
                <a:srgbClr val="FF0000"/>
              </a:solidFill>
              <a:latin typeface="Times New Roman"/>
              <a:ea typeface="Times New Roman"/>
              <a:cs typeface="Times New Roman"/>
              <a:sym typeface="Times New Roman"/>
            </a:endParaRPr>
          </a:p>
          <a:p>
            <a:pPr indent="0" lvl="0" marL="0" rtl="0" algn="ctr">
              <a:lnSpc>
                <a:spcPct val="100000"/>
              </a:lnSpc>
              <a:spcBef>
                <a:spcPts val="0"/>
              </a:spcBef>
              <a:spcAft>
                <a:spcPts val="0"/>
              </a:spcAft>
              <a:buClr>
                <a:schemeClr val="lt2"/>
              </a:buClr>
              <a:buSzPts val="4200"/>
              <a:buFont typeface="Century Gothic"/>
              <a:buNone/>
            </a:pPr>
            <a:r>
              <a:t/>
            </a:r>
            <a:endParaRPr sz="4500">
              <a:solidFill>
                <a:srgbClr val="FF0000"/>
              </a:solidFill>
              <a:latin typeface="Times New Roman"/>
              <a:ea typeface="Times New Roman"/>
              <a:cs typeface="Times New Roman"/>
              <a:sym typeface="Times New Roman"/>
            </a:endParaRPr>
          </a:p>
        </p:txBody>
      </p:sp>
      <p:sp>
        <p:nvSpPr>
          <p:cNvPr id="170" name="Google Shape;170;g275eb0f752f_0_904"/>
          <p:cNvSpPr txBox="1"/>
          <p:nvPr>
            <p:ph idx="4294967295" type="body"/>
          </p:nvPr>
        </p:nvSpPr>
        <p:spPr>
          <a:xfrm>
            <a:off x="118125" y="1999350"/>
            <a:ext cx="8906400" cy="48588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SzPts val="1300"/>
              <a:buNone/>
            </a:pPr>
            <a:r>
              <a:rPr b="1" lang="en-US" sz="2100">
                <a:solidFill>
                  <a:schemeClr val="accent1"/>
                </a:solidFill>
                <a:latin typeface="Times New Roman"/>
                <a:ea typeface="Times New Roman"/>
                <a:cs typeface="Times New Roman"/>
                <a:sym typeface="Times New Roman"/>
              </a:rPr>
              <a:t>Attendance Goal</a:t>
            </a:r>
            <a:endParaRPr b="1" sz="2100">
              <a:solidFill>
                <a:schemeClr val="accent1"/>
              </a:solidFill>
              <a:latin typeface="Times New Roman"/>
              <a:ea typeface="Times New Roman"/>
              <a:cs typeface="Times New Roman"/>
              <a:sym typeface="Times New Roman"/>
            </a:endParaRPr>
          </a:p>
          <a:p>
            <a:pPr indent="-361950" lvl="0" marL="457200" rtl="0" algn="l">
              <a:lnSpc>
                <a:spcPct val="115000"/>
              </a:lnSpc>
              <a:spcBef>
                <a:spcPts val="1200"/>
              </a:spcBef>
              <a:spcAft>
                <a:spcPts val="0"/>
              </a:spcAft>
              <a:buClr>
                <a:schemeClr val="accent1"/>
              </a:buClr>
              <a:buSzPts val="2100"/>
              <a:buFont typeface="Times New Roman"/>
              <a:buChar char="●"/>
            </a:pPr>
            <a:r>
              <a:rPr lang="en-US" sz="2100">
                <a:solidFill>
                  <a:schemeClr val="accent1"/>
                </a:solidFill>
                <a:latin typeface="Times New Roman"/>
                <a:ea typeface="Times New Roman"/>
                <a:cs typeface="Times New Roman"/>
                <a:sym typeface="Times New Roman"/>
              </a:rPr>
              <a:t>We will reduce student absenteeism to increase student achievement</a:t>
            </a:r>
            <a:endParaRPr sz="2100">
              <a:solidFill>
                <a:schemeClr val="accent1"/>
              </a:solidFill>
              <a:latin typeface="Times New Roman"/>
              <a:ea typeface="Times New Roman"/>
              <a:cs typeface="Times New Roman"/>
              <a:sym typeface="Times New Roman"/>
            </a:endParaRPr>
          </a:p>
          <a:p>
            <a:pPr indent="0" lvl="0" marL="0" rtl="0" algn="l">
              <a:lnSpc>
                <a:spcPct val="115000"/>
              </a:lnSpc>
              <a:spcBef>
                <a:spcPts val="1200"/>
              </a:spcBef>
              <a:spcAft>
                <a:spcPts val="0"/>
              </a:spcAft>
              <a:buSzPts val="1300"/>
              <a:buNone/>
            </a:pPr>
            <a:r>
              <a:rPr b="1" lang="en-US" sz="2100">
                <a:solidFill>
                  <a:schemeClr val="accent1"/>
                </a:solidFill>
                <a:latin typeface="Times New Roman"/>
                <a:ea typeface="Times New Roman"/>
                <a:cs typeface="Times New Roman"/>
                <a:sym typeface="Times New Roman"/>
              </a:rPr>
              <a:t>Technology Goal</a:t>
            </a:r>
            <a:endParaRPr b="1" sz="2100">
              <a:solidFill>
                <a:schemeClr val="accent1"/>
              </a:solidFill>
              <a:latin typeface="Times New Roman"/>
              <a:ea typeface="Times New Roman"/>
              <a:cs typeface="Times New Roman"/>
              <a:sym typeface="Times New Roman"/>
            </a:endParaRPr>
          </a:p>
          <a:p>
            <a:pPr indent="-361950" lvl="0" marL="457200" rtl="0" algn="l">
              <a:lnSpc>
                <a:spcPct val="115000"/>
              </a:lnSpc>
              <a:spcBef>
                <a:spcPts val="1200"/>
              </a:spcBef>
              <a:spcAft>
                <a:spcPts val="0"/>
              </a:spcAft>
              <a:buClr>
                <a:schemeClr val="accent1"/>
              </a:buClr>
              <a:buSzPts val="2100"/>
              <a:buFont typeface="Times New Roman"/>
              <a:buChar char="●"/>
            </a:pPr>
            <a:r>
              <a:rPr lang="en-US" sz="2100">
                <a:solidFill>
                  <a:schemeClr val="accent1"/>
                </a:solidFill>
                <a:latin typeface="Times New Roman"/>
                <a:ea typeface="Times New Roman"/>
                <a:cs typeface="Times New Roman"/>
                <a:sym typeface="Times New Roman"/>
              </a:rPr>
              <a:t>Teachers will use technology tools/strategies to enhance classroom instruction for students.</a:t>
            </a:r>
            <a:endParaRPr sz="2100">
              <a:solidFill>
                <a:schemeClr val="accent1"/>
              </a:solidFill>
              <a:latin typeface="Times New Roman"/>
              <a:ea typeface="Times New Roman"/>
              <a:cs typeface="Times New Roman"/>
              <a:sym typeface="Times New Roman"/>
            </a:endParaRPr>
          </a:p>
          <a:p>
            <a:pPr indent="0" lvl="0" marL="0" rtl="0" algn="l">
              <a:lnSpc>
                <a:spcPct val="115000"/>
              </a:lnSpc>
              <a:spcBef>
                <a:spcPts val="1200"/>
              </a:spcBef>
              <a:spcAft>
                <a:spcPts val="0"/>
              </a:spcAft>
              <a:buSzPts val="1300"/>
              <a:buNone/>
            </a:pPr>
            <a:r>
              <a:rPr lang="en-US" sz="2100">
                <a:solidFill>
                  <a:schemeClr val="accent1"/>
                </a:solidFill>
                <a:latin typeface="Times New Roman"/>
                <a:ea typeface="Times New Roman"/>
                <a:cs typeface="Times New Roman"/>
                <a:sym typeface="Times New Roman"/>
              </a:rPr>
              <a:t> </a:t>
            </a:r>
            <a:r>
              <a:rPr b="1" lang="en-US" sz="2100">
                <a:solidFill>
                  <a:schemeClr val="accent1"/>
                </a:solidFill>
                <a:latin typeface="Times New Roman"/>
                <a:ea typeface="Times New Roman"/>
                <a:cs typeface="Times New Roman"/>
                <a:sym typeface="Times New Roman"/>
              </a:rPr>
              <a:t>Culture/Climate Goal</a:t>
            </a:r>
            <a:endParaRPr b="1" sz="2100">
              <a:solidFill>
                <a:schemeClr val="accent1"/>
              </a:solidFill>
              <a:latin typeface="Times New Roman"/>
              <a:ea typeface="Times New Roman"/>
              <a:cs typeface="Times New Roman"/>
              <a:sym typeface="Times New Roman"/>
            </a:endParaRPr>
          </a:p>
          <a:p>
            <a:pPr indent="-361950" lvl="0" marL="457200" rtl="0" algn="l">
              <a:lnSpc>
                <a:spcPct val="115000"/>
              </a:lnSpc>
              <a:spcBef>
                <a:spcPts val="1200"/>
              </a:spcBef>
              <a:spcAft>
                <a:spcPts val="0"/>
              </a:spcAft>
              <a:buClr>
                <a:schemeClr val="accent1"/>
              </a:buClr>
              <a:buSzPts val="2100"/>
              <a:buFont typeface="Times New Roman"/>
              <a:buChar char="●"/>
            </a:pPr>
            <a:r>
              <a:rPr lang="en-US" sz="2100">
                <a:solidFill>
                  <a:schemeClr val="accent1"/>
                </a:solidFill>
                <a:latin typeface="Times New Roman"/>
                <a:ea typeface="Times New Roman"/>
                <a:cs typeface="Times New Roman"/>
                <a:sym typeface="Times New Roman"/>
              </a:rPr>
              <a:t>Create a school culture/climate conducive to increasing student achievement</a:t>
            </a:r>
            <a:endParaRPr b="1" sz="2100">
              <a:solidFill>
                <a:schemeClr val="accent1"/>
              </a:solidFill>
              <a:latin typeface="Times New Roman"/>
              <a:ea typeface="Times New Roman"/>
              <a:cs typeface="Times New Roman"/>
              <a:sym typeface="Times New Roman"/>
            </a:endParaRPr>
          </a:p>
          <a:p>
            <a:pPr indent="0" lvl="0" marL="0" rtl="0" algn="l">
              <a:lnSpc>
                <a:spcPct val="115000"/>
              </a:lnSpc>
              <a:spcBef>
                <a:spcPts val="1200"/>
              </a:spcBef>
              <a:spcAft>
                <a:spcPts val="0"/>
              </a:spcAft>
              <a:buSzPts val="2240"/>
              <a:buNone/>
            </a:pPr>
            <a:r>
              <a:t/>
            </a:r>
            <a:endParaRPr baseline="30000" sz="2000">
              <a:solidFill>
                <a:schemeClr val="accent1"/>
              </a:solidFill>
              <a:latin typeface="Times New Roman"/>
              <a:ea typeface="Times New Roman"/>
              <a:cs typeface="Times New Roman"/>
              <a:sym typeface="Times New Roman"/>
            </a:endParaRPr>
          </a:p>
          <a:p>
            <a:pPr indent="0" lvl="0" marL="0" rtl="0" algn="ctr">
              <a:lnSpc>
                <a:spcPct val="115000"/>
              </a:lnSpc>
              <a:spcBef>
                <a:spcPts val="0"/>
              </a:spcBef>
              <a:spcAft>
                <a:spcPts val="0"/>
              </a:spcAft>
              <a:buSzPts val="2240"/>
              <a:buNone/>
            </a:pPr>
            <a:r>
              <a:t/>
            </a:r>
            <a:endParaRPr baseline="30000" sz="2000">
              <a:solidFill>
                <a:schemeClr val="accent1"/>
              </a:solidFill>
              <a:latin typeface="Times New Roman"/>
              <a:ea typeface="Times New Roman"/>
              <a:cs typeface="Times New Roman"/>
              <a:sym typeface="Times New Roman"/>
            </a:endParaRPr>
          </a:p>
          <a:p>
            <a:pPr indent="0" lvl="0" marL="0" rtl="0" algn="l">
              <a:lnSpc>
                <a:spcPct val="115000"/>
              </a:lnSpc>
              <a:spcBef>
                <a:spcPts val="0"/>
              </a:spcBef>
              <a:spcAft>
                <a:spcPts val="0"/>
              </a:spcAft>
              <a:buSzPts val="2240"/>
              <a:buNone/>
            </a:pPr>
            <a:r>
              <a:t/>
            </a:r>
            <a:endParaRPr baseline="30000" sz="2000">
              <a:solidFill>
                <a:schemeClr val="accent1"/>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ts val="1600"/>
              <a:buNone/>
            </a:pPr>
            <a:r>
              <a:t/>
            </a:r>
            <a:endParaRPr baseline="30000" sz="2000">
              <a:solidFill>
                <a:schemeClr val="accent1"/>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ts val="1600"/>
              <a:buNone/>
            </a:pPr>
            <a:r>
              <a:rPr baseline="30000" lang="en-US" sz="2000">
                <a:solidFill>
                  <a:schemeClr val="accent1"/>
                </a:solidFill>
                <a:latin typeface="Times New Roman"/>
                <a:ea typeface="Times New Roman"/>
                <a:cs typeface="Times New Roman"/>
                <a:sym typeface="Times New Roman"/>
              </a:rPr>
              <a:t> </a:t>
            </a:r>
            <a:endParaRPr sz="2000">
              <a:solidFill>
                <a:schemeClr val="accent1"/>
              </a:solidFill>
              <a:latin typeface="Times New Roman"/>
              <a:ea typeface="Times New Roman"/>
              <a:cs typeface="Times New Roman"/>
              <a:sym typeface="Times New Roman"/>
            </a:endParaRPr>
          </a:p>
          <a:p>
            <a:pPr indent="0" lvl="0" marL="0" rtl="0" algn="l">
              <a:lnSpc>
                <a:spcPct val="115000"/>
              </a:lnSpc>
              <a:spcBef>
                <a:spcPts val="1000"/>
              </a:spcBef>
              <a:spcAft>
                <a:spcPts val="0"/>
              </a:spcAft>
              <a:buSzPts val="1600"/>
              <a:buNone/>
            </a:pPr>
            <a:r>
              <a:t/>
            </a:r>
            <a:endParaRPr sz="2000">
              <a:solidFill>
                <a:schemeClr val="accent1"/>
              </a:solidFill>
              <a:latin typeface="Times New Roman"/>
              <a:ea typeface="Times New Roman"/>
              <a:cs typeface="Times New Roman"/>
              <a:sym typeface="Times New Roman"/>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g275eb0f752f_0_553"/>
          <p:cNvSpPr txBox="1"/>
          <p:nvPr>
            <p:ph type="title"/>
          </p:nvPr>
        </p:nvSpPr>
        <p:spPr>
          <a:xfrm>
            <a:off x="311725" y="667900"/>
            <a:ext cx="3706500" cy="3345300"/>
          </a:xfrm>
          <a:prstGeom prst="rect">
            <a:avLst/>
          </a:prstGeom>
          <a:noFill/>
          <a:ln>
            <a:noFill/>
          </a:ln>
        </p:spPr>
        <p:txBody>
          <a:bodyPr anchorCtr="0" anchor="t" bIns="45700" lIns="91425" spcFirstLastPara="1" rIns="91425" wrap="square" tIns="45700">
            <a:normAutofit/>
          </a:bodyPr>
          <a:lstStyle/>
          <a:p>
            <a:pPr indent="0" lvl="0" marL="0" rtl="0" algn="ctr">
              <a:lnSpc>
                <a:spcPct val="100000"/>
              </a:lnSpc>
              <a:spcBef>
                <a:spcPts val="0"/>
              </a:spcBef>
              <a:spcAft>
                <a:spcPts val="0"/>
              </a:spcAft>
              <a:buClr>
                <a:schemeClr val="accent1"/>
              </a:buClr>
              <a:buSzPts val="3600"/>
              <a:buFont typeface="Trebuchet MS"/>
              <a:buNone/>
            </a:pPr>
            <a:r>
              <a:rPr b="1" lang="en-US" sz="4500">
                <a:solidFill>
                  <a:srgbClr val="FF0000"/>
                </a:solidFill>
                <a:latin typeface="Times New Roman"/>
                <a:ea typeface="Times New Roman"/>
                <a:cs typeface="Times New Roman"/>
                <a:sym typeface="Times New Roman"/>
              </a:rPr>
              <a:t>Title I School Allocation</a:t>
            </a:r>
            <a:endParaRPr b="1" sz="4500">
              <a:solidFill>
                <a:srgbClr val="FF0000"/>
              </a:solidFill>
              <a:latin typeface="Times New Roman"/>
              <a:ea typeface="Times New Roman"/>
              <a:cs typeface="Times New Roman"/>
              <a:sym typeface="Times New Roman"/>
            </a:endParaRPr>
          </a:p>
        </p:txBody>
      </p:sp>
      <p:sp>
        <p:nvSpPr>
          <p:cNvPr id="176" name="Google Shape;176;g275eb0f752f_0_553"/>
          <p:cNvSpPr txBox="1"/>
          <p:nvPr>
            <p:ph idx="1" type="body"/>
          </p:nvPr>
        </p:nvSpPr>
        <p:spPr>
          <a:xfrm>
            <a:off x="4318475" y="0"/>
            <a:ext cx="4825500" cy="6858000"/>
          </a:xfrm>
          <a:prstGeom prst="rect">
            <a:avLst/>
          </a:prstGeom>
          <a:noFill/>
          <a:ln>
            <a:noFill/>
          </a:ln>
        </p:spPr>
        <p:txBody>
          <a:bodyPr anchorCtr="0" anchor="t" bIns="45700" lIns="91425" spcFirstLastPara="1" rIns="91425" wrap="square" tIns="45700">
            <a:normAutofit/>
          </a:bodyPr>
          <a:lstStyle/>
          <a:p>
            <a:pPr indent="0" lvl="0" marL="0" rtl="0" algn="ctr">
              <a:lnSpc>
                <a:spcPct val="115000"/>
              </a:lnSpc>
              <a:spcBef>
                <a:spcPts val="0"/>
              </a:spcBef>
              <a:spcAft>
                <a:spcPts val="0"/>
              </a:spcAft>
              <a:buSzPts val="1440"/>
              <a:buNone/>
            </a:pPr>
            <a:r>
              <a:t/>
            </a:r>
            <a:endParaRPr sz="2500">
              <a:solidFill>
                <a:schemeClr val="accent1"/>
              </a:solidFill>
            </a:endParaRPr>
          </a:p>
          <a:p>
            <a:pPr indent="0" lvl="1" marL="329184" rtl="0" algn="ctr">
              <a:lnSpc>
                <a:spcPct val="115000"/>
              </a:lnSpc>
              <a:spcBef>
                <a:spcPts val="1000"/>
              </a:spcBef>
              <a:spcAft>
                <a:spcPts val="0"/>
              </a:spcAft>
              <a:buSzPts val="1280"/>
              <a:buNone/>
            </a:pPr>
            <a:r>
              <a:rPr b="1" lang="en-US" sz="2000">
                <a:solidFill>
                  <a:schemeClr val="accent1"/>
                </a:solidFill>
                <a:latin typeface="Times New Roman"/>
                <a:ea typeface="Times New Roman"/>
                <a:cs typeface="Times New Roman"/>
                <a:sym typeface="Times New Roman"/>
              </a:rPr>
              <a:t>Midfield Elementary School</a:t>
            </a:r>
            <a:endParaRPr b="1" sz="2000">
              <a:solidFill>
                <a:schemeClr val="accent1"/>
              </a:solidFill>
              <a:latin typeface="Times New Roman"/>
              <a:ea typeface="Times New Roman"/>
              <a:cs typeface="Times New Roman"/>
              <a:sym typeface="Times New Roman"/>
            </a:endParaRPr>
          </a:p>
          <a:p>
            <a:pPr indent="0" lvl="1" marL="329184" rtl="0" algn="ctr">
              <a:lnSpc>
                <a:spcPct val="115000"/>
              </a:lnSpc>
              <a:spcBef>
                <a:spcPts val="1000"/>
              </a:spcBef>
              <a:spcAft>
                <a:spcPts val="0"/>
              </a:spcAft>
              <a:buSzPts val="1280"/>
              <a:buNone/>
            </a:pPr>
            <a:r>
              <a:rPr b="1" lang="en-US" sz="2000">
                <a:solidFill>
                  <a:schemeClr val="accent1"/>
                </a:solidFill>
                <a:latin typeface="Times New Roman"/>
                <a:ea typeface="Times New Roman"/>
                <a:cs typeface="Times New Roman"/>
                <a:sym typeface="Times New Roman"/>
              </a:rPr>
              <a:t>$222,672.17</a:t>
            </a:r>
            <a:endParaRPr sz="2000">
              <a:solidFill>
                <a:schemeClr val="accent1"/>
              </a:solidFill>
              <a:latin typeface="Times New Roman"/>
              <a:ea typeface="Times New Roman"/>
              <a:cs typeface="Times New Roman"/>
              <a:sym typeface="Times New Roman"/>
            </a:endParaRPr>
          </a:p>
          <a:p>
            <a:pPr indent="-355600" lvl="0" marL="457200" rtl="0" algn="l">
              <a:lnSpc>
                <a:spcPct val="115000"/>
              </a:lnSpc>
              <a:spcBef>
                <a:spcPts val="1000"/>
              </a:spcBef>
              <a:spcAft>
                <a:spcPts val="0"/>
              </a:spcAft>
              <a:buClr>
                <a:schemeClr val="accent1"/>
              </a:buClr>
              <a:buSzPts val="2000"/>
              <a:buFont typeface="Times New Roman"/>
              <a:buChar char="●"/>
            </a:pPr>
            <a:r>
              <a:rPr lang="en-US" sz="2000">
                <a:solidFill>
                  <a:schemeClr val="accent1"/>
                </a:solidFill>
                <a:latin typeface="Times New Roman"/>
                <a:ea typeface="Times New Roman"/>
                <a:cs typeface="Times New Roman"/>
                <a:sym typeface="Times New Roman"/>
              </a:rPr>
              <a:t>Assistant Principal Salary</a:t>
            </a:r>
            <a:endParaRPr sz="2000">
              <a:solidFill>
                <a:schemeClr val="accent1"/>
              </a:solidFill>
              <a:latin typeface="Times New Roman"/>
              <a:ea typeface="Times New Roman"/>
              <a:cs typeface="Times New Roman"/>
              <a:sym typeface="Times New Roman"/>
            </a:endParaRPr>
          </a:p>
          <a:p>
            <a:pPr indent="-355600" lvl="0" marL="457200" rtl="0" algn="l">
              <a:lnSpc>
                <a:spcPct val="115000"/>
              </a:lnSpc>
              <a:spcBef>
                <a:spcPts val="0"/>
              </a:spcBef>
              <a:spcAft>
                <a:spcPts val="0"/>
              </a:spcAft>
              <a:buClr>
                <a:schemeClr val="accent1"/>
              </a:buClr>
              <a:buSzPts val="2000"/>
              <a:buFont typeface="Times New Roman"/>
              <a:buChar char="●"/>
            </a:pPr>
            <a:r>
              <a:rPr lang="en-US" sz="2000">
                <a:solidFill>
                  <a:schemeClr val="accent1"/>
                </a:solidFill>
                <a:latin typeface="Times New Roman"/>
                <a:ea typeface="Times New Roman"/>
                <a:cs typeface="Times New Roman"/>
                <a:sym typeface="Times New Roman"/>
              </a:rPr>
              <a:t>Nurse Salary</a:t>
            </a:r>
            <a:endParaRPr sz="2000">
              <a:solidFill>
                <a:schemeClr val="accent1"/>
              </a:solidFill>
              <a:latin typeface="Times New Roman"/>
              <a:ea typeface="Times New Roman"/>
              <a:cs typeface="Times New Roman"/>
              <a:sym typeface="Times New Roman"/>
            </a:endParaRPr>
          </a:p>
          <a:p>
            <a:pPr indent="-355600" lvl="0" marL="457200" rtl="0" algn="l">
              <a:lnSpc>
                <a:spcPct val="115000"/>
              </a:lnSpc>
              <a:spcBef>
                <a:spcPts val="0"/>
              </a:spcBef>
              <a:spcAft>
                <a:spcPts val="0"/>
              </a:spcAft>
              <a:buClr>
                <a:schemeClr val="accent1"/>
              </a:buClr>
              <a:buSzPts val="2000"/>
              <a:buFont typeface="Times New Roman"/>
              <a:buChar char="●"/>
            </a:pPr>
            <a:r>
              <a:rPr lang="en-US" sz="2000">
                <a:solidFill>
                  <a:schemeClr val="accent1"/>
                </a:solidFill>
                <a:latin typeface="Times New Roman"/>
                <a:ea typeface="Times New Roman"/>
                <a:cs typeface="Times New Roman"/>
                <a:sym typeface="Times New Roman"/>
              </a:rPr>
              <a:t>Parent Engagement </a:t>
            </a:r>
            <a:endParaRPr sz="2000">
              <a:solidFill>
                <a:schemeClr val="accent1"/>
              </a:solidFill>
              <a:latin typeface="Times New Roman"/>
              <a:ea typeface="Times New Roman"/>
              <a:cs typeface="Times New Roman"/>
              <a:sym typeface="Times New Roman"/>
            </a:endParaRPr>
          </a:p>
          <a:p>
            <a:pPr indent="-355600" lvl="0" marL="457200" rtl="0" algn="l">
              <a:lnSpc>
                <a:spcPct val="115000"/>
              </a:lnSpc>
              <a:spcBef>
                <a:spcPts val="0"/>
              </a:spcBef>
              <a:spcAft>
                <a:spcPts val="0"/>
              </a:spcAft>
              <a:buClr>
                <a:schemeClr val="accent1"/>
              </a:buClr>
              <a:buSzPts val="2000"/>
              <a:buFont typeface="Times New Roman"/>
              <a:buChar char="●"/>
            </a:pPr>
            <a:r>
              <a:rPr lang="en-US" sz="2000">
                <a:solidFill>
                  <a:schemeClr val="accent1"/>
                </a:solidFill>
                <a:latin typeface="Times New Roman"/>
                <a:ea typeface="Times New Roman"/>
                <a:cs typeface="Times New Roman"/>
                <a:sym typeface="Times New Roman"/>
              </a:rPr>
              <a:t>Materials and Supplies</a:t>
            </a:r>
            <a:endParaRPr sz="2000">
              <a:solidFill>
                <a:schemeClr val="accent1"/>
              </a:solidFill>
              <a:latin typeface="Times New Roman"/>
              <a:ea typeface="Times New Roman"/>
              <a:cs typeface="Times New Roman"/>
              <a:sym typeface="Times New Roman"/>
            </a:endParaRPr>
          </a:p>
          <a:p>
            <a:pPr indent="-355600" lvl="0" marL="457200" rtl="0" algn="l">
              <a:lnSpc>
                <a:spcPct val="115000"/>
              </a:lnSpc>
              <a:spcBef>
                <a:spcPts val="0"/>
              </a:spcBef>
              <a:spcAft>
                <a:spcPts val="0"/>
              </a:spcAft>
              <a:buClr>
                <a:schemeClr val="accent1"/>
              </a:buClr>
              <a:buSzPts val="2000"/>
              <a:buFont typeface="Times New Roman"/>
              <a:buChar char="●"/>
            </a:pPr>
            <a:r>
              <a:rPr lang="en-US" sz="2000">
                <a:solidFill>
                  <a:schemeClr val="accent1"/>
                </a:solidFill>
                <a:latin typeface="Times New Roman"/>
                <a:ea typeface="Times New Roman"/>
                <a:cs typeface="Times New Roman"/>
                <a:sym typeface="Times New Roman"/>
              </a:rPr>
              <a:t>Curriculum Associates and Amplify</a:t>
            </a:r>
            <a:endParaRPr sz="2000">
              <a:solidFill>
                <a:schemeClr val="accent1"/>
              </a:solidFill>
              <a:latin typeface="Times New Roman"/>
              <a:ea typeface="Times New Roman"/>
              <a:cs typeface="Times New Roman"/>
              <a:sym typeface="Times New Roman"/>
            </a:endParaRPr>
          </a:p>
          <a:p>
            <a:pPr indent="0" lvl="0" marL="0" rtl="0" algn="l">
              <a:lnSpc>
                <a:spcPct val="115000"/>
              </a:lnSpc>
              <a:spcBef>
                <a:spcPts val="0"/>
              </a:spcBef>
              <a:spcAft>
                <a:spcPts val="0"/>
              </a:spcAft>
              <a:buSzPts val="1300"/>
              <a:buNone/>
            </a:pPr>
            <a:r>
              <a:t/>
            </a:r>
            <a:endParaRPr sz="2000">
              <a:solidFill>
                <a:schemeClr val="accent1"/>
              </a:solidFill>
              <a:latin typeface="Times New Roman"/>
              <a:ea typeface="Times New Roman"/>
              <a:cs typeface="Times New Roman"/>
              <a:sym typeface="Times New Roman"/>
            </a:endParaRPr>
          </a:p>
          <a:p>
            <a:pPr indent="0" lvl="0" marL="0" rtl="0" algn="ctr">
              <a:lnSpc>
                <a:spcPct val="115000"/>
              </a:lnSpc>
              <a:spcBef>
                <a:spcPts val="0"/>
              </a:spcBef>
              <a:spcAft>
                <a:spcPts val="0"/>
              </a:spcAft>
              <a:buClr>
                <a:srgbClr val="000000"/>
              </a:buClr>
              <a:buSzPts val="1300"/>
              <a:buFont typeface="Arial"/>
              <a:buNone/>
            </a:pPr>
            <a:r>
              <a:rPr b="1" lang="en-US" sz="2000">
                <a:solidFill>
                  <a:schemeClr val="accent1"/>
                </a:solidFill>
                <a:latin typeface="Times New Roman"/>
                <a:ea typeface="Times New Roman"/>
                <a:cs typeface="Times New Roman"/>
                <a:sym typeface="Times New Roman"/>
              </a:rPr>
              <a:t>1% set aside </a:t>
            </a:r>
            <a:endParaRPr b="1" sz="2000">
              <a:solidFill>
                <a:schemeClr val="accent1"/>
              </a:solidFill>
              <a:latin typeface="Times New Roman"/>
              <a:ea typeface="Times New Roman"/>
              <a:cs typeface="Times New Roman"/>
              <a:sym typeface="Times New Roman"/>
            </a:endParaRPr>
          </a:p>
          <a:p>
            <a:pPr indent="0" lvl="0" marL="0" rtl="0" algn="ctr">
              <a:lnSpc>
                <a:spcPct val="115000"/>
              </a:lnSpc>
              <a:spcBef>
                <a:spcPts val="0"/>
              </a:spcBef>
              <a:spcAft>
                <a:spcPts val="0"/>
              </a:spcAft>
              <a:buClr>
                <a:srgbClr val="000000"/>
              </a:buClr>
              <a:buSzPts val="1300"/>
              <a:buFont typeface="Arial"/>
              <a:buNone/>
            </a:pPr>
            <a:r>
              <a:rPr lang="en-US" sz="2400">
                <a:solidFill>
                  <a:srgbClr val="000000"/>
                </a:solidFill>
                <a:latin typeface="Times New Roman"/>
                <a:ea typeface="Times New Roman"/>
                <a:cs typeface="Times New Roman"/>
                <a:sym typeface="Times New Roman"/>
              </a:rPr>
              <a:t>$2,758.81</a:t>
            </a:r>
            <a:endParaRPr b="1" sz="2400">
              <a:solidFill>
                <a:schemeClr val="accent1"/>
              </a:solidFill>
              <a:latin typeface="Times New Roman"/>
              <a:ea typeface="Times New Roman"/>
              <a:cs typeface="Times New Roman"/>
              <a:sym typeface="Times New Roman"/>
            </a:endParaRPr>
          </a:p>
          <a:p>
            <a:pPr indent="0" lvl="0" marL="0" rtl="0" algn="ctr">
              <a:lnSpc>
                <a:spcPct val="115000"/>
              </a:lnSpc>
              <a:spcBef>
                <a:spcPts val="0"/>
              </a:spcBef>
              <a:spcAft>
                <a:spcPts val="0"/>
              </a:spcAft>
              <a:buClr>
                <a:srgbClr val="000000"/>
              </a:buClr>
              <a:buSzPts val="1300"/>
              <a:buFont typeface="Arial"/>
              <a:buNone/>
            </a:pPr>
            <a:r>
              <a:t/>
            </a:r>
            <a:endParaRPr b="1" sz="2000">
              <a:solidFill>
                <a:schemeClr val="accent1"/>
              </a:solidFill>
              <a:latin typeface="Times New Roman"/>
              <a:ea typeface="Times New Roman"/>
              <a:cs typeface="Times New Roman"/>
              <a:sym typeface="Times New Roman"/>
            </a:endParaRPr>
          </a:p>
          <a:p>
            <a:pPr indent="-355600" lvl="0" marL="457200" rtl="0" algn="l">
              <a:lnSpc>
                <a:spcPct val="115000"/>
              </a:lnSpc>
              <a:spcBef>
                <a:spcPts val="0"/>
              </a:spcBef>
              <a:spcAft>
                <a:spcPts val="0"/>
              </a:spcAft>
              <a:buClr>
                <a:schemeClr val="accent1"/>
              </a:buClr>
              <a:buSzPts val="2000"/>
              <a:buFont typeface="Times New Roman"/>
              <a:buChar char="●"/>
            </a:pPr>
            <a:r>
              <a:rPr lang="en-US" sz="2000">
                <a:solidFill>
                  <a:schemeClr val="accent1"/>
                </a:solidFill>
                <a:latin typeface="Times New Roman"/>
                <a:ea typeface="Times New Roman"/>
                <a:cs typeface="Times New Roman"/>
                <a:sym typeface="Times New Roman"/>
              </a:rPr>
              <a:t>Family and Community Engagement</a:t>
            </a:r>
            <a:endParaRPr sz="2000">
              <a:solidFill>
                <a:schemeClr val="accent1"/>
              </a:solidFill>
              <a:latin typeface="Times New Roman"/>
              <a:ea typeface="Times New Roman"/>
              <a:cs typeface="Times New Roman"/>
              <a:sym typeface="Times New Roman"/>
            </a:endParaRPr>
          </a:p>
          <a:p>
            <a:pPr indent="-355600" lvl="0" marL="457200" rtl="0" algn="l">
              <a:lnSpc>
                <a:spcPct val="115000"/>
              </a:lnSpc>
              <a:spcBef>
                <a:spcPts val="0"/>
              </a:spcBef>
              <a:spcAft>
                <a:spcPts val="0"/>
              </a:spcAft>
              <a:buClr>
                <a:schemeClr val="accent1"/>
              </a:buClr>
              <a:buSzPts val="2000"/>
              <a:buFont typeface="Times New Roman"/>
              <a:buChar char="●"/>
            </a:pPr>
            <a:r>
              <a:rPr lang="en-US" sz="2000">
                <a:solidFill>
                  <a:schemeClr val="accent1"/>
                </a:solidFill>
                <a:latin typeface="Times New Roman"/>
                <a:ea typeface="Times New Roman"/>
                <a:cs typeface="Times New Roman"/>
                <a:sym typeface="Times New Roman"/>
              </a:rPr>
              <a:t>Homelessness</a:t>
            </a:r>
            <a:endParaRPr sz="2000">
              <a:solidFill>
                <a:schemeClr val="accent1"/>
              </a:solidFill>
              <a:latin typeface="Times New Roman"/>
              <a:ea typeface="Times New Roman"/>
              <a:cs typeface="Times New Roman"/>
              <a:sym typeface="Times New Roman"/>
            </a:endParaRPr>
          </a:p>
          <a:p>
            <a:pPr indent="-251459" lvl="0" marL="342900" rtl="0" algn="l">
              <a:lnSpc>
                <a:spcPct val="115000"/>
              </a:lnSpc>
              <a:spcBef>
                <a:spcPts val="1000"/>
              </a:spcBef>
              <a:spcAft>
                <a:spcPts val="0"/>
              </a:spcAft>
              <a:buSzPts val="1440"/>
              <a:buNone/>
            </a:pPr>
            <a:r>
              <a:t/>
            </a:r>
            <a:endParaRPr sz="2000">
              <a:solidFill>
                <a:schemeClr val="accent1"/>
              </a:solidFill>
              <a:latin typeface="Times New Roman"/>
              <a:ea typeface="Times New Roman"/>
              <a:cs typeface="Times New Roman"/>
              <a:sym typeface="Times New Roman"/>
            </a:endParaRPr>
          </a:p>
          <a:p>
            <a:pPr indent="-251459" lvl="0" marL="342900" rtl="0" algn="l">
              <a:lnSpc>
                <a:spcPct val="115000"/>
              </a:lnSpc>
              <a:spcBef>
                <a:spcPts val="1000"/>
              </a:spcBef>
              <a:spcAft>
                <a:spcPts val="0"/>
              </a:spcAft>
              <a:buSzPts val="1440"/>
              <a:buNone/>
            </a:pPr>
            <a:r>
              <a:t/>
            </a:r>
            <a:endParaRPr sz="2000">
              <a:solidFill>
                <a:schemeClr val="accent1"/>
              </a:solidFill>
              <a:latin typeface="Times New Roman"/>
              <a:ea typeface="Times New Roman"/>
              <a:cs typeface="Times New Roman"/>
              <a:sym typeface="Times New Roman"/>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g1f0ba319e2e_0_613"/>
          <p:cNvSpPr txBox="1"/>
          <p:nvPr>
            <p:ph type="title"/>
          </p:nvPr>
        </p:nvSpPr>
        <p:spPr>
          <a:xfrm>
            <a:off x="125675" y="224050"/>
            <a:ext cx="3920700" cy="15285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2800"/>
              <a:buNone/>
            </a:pPr>
            <a:r>
              <a:t/>
            </a:r>
            <a:endParaRPr b="1" sz="4500">
              <a:solidFill>
                <a:srgbClr val="FF0000"/>
              </a:solidFill>
              <a:latin typeface="Arial"/>
              <a:ea typeface="Arial"/>
              <a:cs typeface="Arial"/>
              <a:sym typeface="Arial"/>
            </a:endParaRPr>
          </a:p>
          <a:p>
            <a:pPr indent="0" lvl="0" marL="0" rtl="0" algn="ctr">
              <a:lnSpc>
                <a:spcPct val="100000"/>
              </a:lnSpc>
              <a:spcBef>
                <a:spcPts val="0"/>
              </a:spcBef>
              <a:spcAft>
                <a:spcPts val="0"/>
              </a:spcAft>
              <a:buSzPts val="2800"/>
              <a:buNone/>
            </a:pPr>
            <a:r>
              <a:t/>
            </a:r>
            <a:endParaRPr b="1" sz="4500">
              <a:solidFill>
                <a:srgbClr val="FF0000"/>
              </a:solidFill>
              <a:latin typeface="Arial"/>
              <a:ea typeface="Arial"/>
              <a:cs typeface="Arial"/>
              <a:sym typeface="Arial"/>
            </a:endParaRPr>
          </a:p>
          <a:p>
            <a:pPr indent="0" lvl="0" marL="0" rtl="0" algn="ctr">
              <a:lnSpc>
                <a:spcPct val="100000"/>
              </a:lnSpc>
              <a:spcBef>
                <a:spcPts val="0"/>
              </a:spcBef>
              <a:spcAft>
                <a:spcPts val="0"/>
              </a:spcAft>
              <a:buSzPts val="2800"/>
              <a:buNone/>
            </a:pPr>
            <a:r>
              <a:t/>
            </a:r>
            <a:endParaRPr b="1" sz="4500">
              <a:solidFill>
                <a:srgbClr val="FF0000"/>
              </a:solidFill>
              <a:latin typeface="Arial"/>
              <a:ea typeface="Arial"/>
              <a:cs typeface="Arial"/>
              <a:sym typeface="Arial"/>
            </a:endParaRPr>
          </a:p>
          <a:p>
            <a:pPr indent="0" lvl="0" marL="0" rtl="0" algn="ctr">
              <a:lnSpc>
                <a:spcPct val="100000"/>
              </a:lnSpc>
              <a:spcBef>
                <a:spcPts val="0"/>
              </a:spcBef>
              <a:spcAft>
                <a:spcPts val="0"/>
              </a:spcAft>
              <a:buSzPts val="2800"/>
              <a:buNone/>
            </a:pPr>
            <a:r>
              <a:t/>
            </a:r>
            <a:endParaRPr b="1" sz="4500">
              <a:solidFill>
                <a:srgbClr val="FF0000"/>
              </a:solidFill>
            </a:endParaRPr>
          </a:p>
          <a:p>
            <a:pPr indent="0" lvl="0" marL="0" rtl="0" algn="ctr">
              <a:lnSpc>
                <a:spcPct val="100000"/>
              </a:lnSpc>
              <a:spcBef>
                <a:spcPts val="0"/>
              </a:spcBef>
              <a:spcAft>
                <a:spcPts val="0"/>
              </a:spcAft>
              <a:buSzPts val="2800"/>
              <a:buNone/>
            </a:pPr>
            <a:r>
              <a:t/>
            </a:r>
            <a:endParaRPr b="1" sz="4500">
              <a:solidFill>
                <a:srgbClr val="FF0000"/>
              </a:solidFill>
            </a:endParaRPr>
          </a:p>
        </p:txBody>
      </p:sp>
      <p:sp>
        <p:nvSpPr>
          <p:cNvPr id="182" name="Google Shape;182;g1f0ba319e2e_0_613"/>
          <p:cNvSpPr txBox="1"/>
          <p:nvPr/>
        </p:nvSpPr>
        <p:spPr>
          <a:xfrm>
            <a:off x="235200" y="1836075"/>
            <a:ext cx="3920700" cy="9975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500"/>
              <a:buFont typeface="Arial"/>
              <a:buNone/>
            </a:pPr>
            <a:r>
              <a:rPr b="1" i="0" lang="en-US" sz="4500" u="none" cap="none" strike="noStrike">
                <a:solidFill>
                  <a:srgbClr val="FF0000"/>
                </a:solidFill>
                <a:latin typeface="Arial"/>
                <a:ea typeface="Arial"/>
                <a:cs typeface="Arial"/>
                <a:sym typeface="Arial"/>
              </a:rPr>
              <a:t>How do I request the qualifications of my child’s teachers?</a:t>
            </a:r>
            <a:endParaRPr b="1" i="0" sz="4500" u="none" cap="none" strike="noStrike">
              <a:solidFill>
                <a:srgbClr val="FF0000"/>
              </a:solidFill>
              <a:latin typeface="Arial"/>
              <a:ea typeface="Arial"/>
              <a:cs typeface="Arial"/>
              <a:sym typeface="Arial"/>
            </a:endParaRPr>
          </a:p>
        </p:txBody>
      </p:sp>
      <p:sp>
        <p:nvSpPr>
          <p:cNvPr id="183" name="Google Shape;183;g1f0ba319e2e_0_613"/>
          <p:cNvSpPr txBox="1"/>
          <p:nvPr/>
        </p:nvSpPr>
        <p:spPr>
          <a:xfrm>
            <a:off x="4347050" y="562850"/>
            <a:ext cx="4699500" cy="3129900"/>
          </a:xfrm>
          <a:prstGeom prst="rect">
            <a:avLst/>
          </a:prstGeom>
          <a:noFill/>
          <a:ln>
            <a:noFill/>
          </a:ln>
        </p:spPr>
        <p:txBody>
          <a:bodyPr anchorCtr="0" anchor="t" bIns="91425" lIns="91425" spcFirstLastPara="1" rIns="91425" wrap="square" tIns="91425">
            <a:spAutoFit/>
          </a:bodyPr>
          <a:lstStyle/>
          <a:p>
            <a:pPr indent="-342900" lvl="0" marL="342900" marR="0" rtl="0" algn="l">
              <a:lnSpc>
                <a:spcPct val="100000"/>
              </a:lnSpc>
              <a:spcBef>
                <a:spcPts val="0"/>
              </a:spcBef>
              <a:spcAft>
                <a:spcPts val="0"/>
              </a:spcAft>
              <a:buClr>
                <a:srgbClr val="000000"/>
              </a:buClr>
              <a:buSzPts val="2200"/>
              <a:buFont typeface="Arial"/>
              <a:buChar char="•"/>
            </a:pPr>
            <a:r>
              <a:rPr b="0" i="0" lang="en-US" sz="2200" u="none" cap="none" strike="noStrike">
                <a:solidFill>
                  <a:srgbClr val="000000"/>
                </a:solidFill>
                <a:latin typeface="Arial"/>
                <a:ea typeface="Arial"/>
                <a:cs typeface="Arial"/>
                <a:sym typeface="Arial"/>
              </a:rPr>
              <a:t>You, as Title I Parents, have the right to request the qualifications of your child’s teachers</a:t>
            </a:r>
            <a:endParaRPr b="0" i="0" sz="2400" u="none" cap="none" strike="noStrike">
              <a:solidFill>
                <a:srgbClr val="000000"/>
              </a:solidFill>
              <a:latin typeface="Arial"/>
              <a:ea typeface="Arial"/>
              <a:cs typeface="Arial"/>
              <a:sym typeface="Arial"/>
            </a:endParaRPr>
          </a:p>
          <a:p>
            <a:pPr indent="-342900" lvl="0" marL="342900" marR="0" rtl="0" algn="l">
              <a:lnSpc>
                <a:spcPct val="100000"/>
              </a:lnSpc>
              <a:spcBef>
                <a:spcPts val="440"/>
              </a:spcBef>
              <a:spcAft>
                <a:spcPts val="0"/>
              </a:spcAft>
              <a:buClr>
                <a:srgbClr val="000000"/>
              </a:buClr>
              <a:buSzPts val="2200"/>
              <a:buFont typeface="Arial"/>
              <a:buChar char="•"/>
            </a:pPr>
            <a:r>
              <a:rPr b="0" i="0" lang="en-US" sz="2200" u="none" cap="none" strike="noStrike">
                <a:solidFill>
                  <a:srgbClr val="000000"/>
                </a:solidFill>
                <a:latin typeface="Arial"/>
                <a:ea typeface="Arial"/>
                <a:cs typeface="Arial"/>
                <a:sym typeface="Arial"/>
              </a:rPr>
              <a:t>How you are notified of this right and the process for making such request.</a:t>
            </a:r>
            <a:endParaRPr b="0" i="0" sz="2400" u="none" cap="none" strike="noStrike">
              <a:solidFill>
                <a:srgbClr val="000000"/>
              </a:solidFill>
              <a:latin typeface="Arial"/>
              <a:ea typeface="Arial"/>
              <a:cs typeface="Arial"/>
              <a:sym typeface="Arial"/>
            </a:endParaRPr>
          </a:p>
          <a:p>
            <a:pPr indent="-285750" lvl="1" marL="742950" marR="0" rtl="0" algn="l">
              <a:lnSpc>
                <a:spcPct val="100000"/>
              </a:lnSpc>
              <a:spcBef>
                <a:spcPts val="360"/>
              </a:spcBef>
              <a:spcAft>
                <a:spcPts val="0"/>
              </a:spcAft>
              <a:buClr>
                <a:srgbClr val="000000"/>
              </a:buClr>
              <a:buSzPts val="1800"/>
              <a:buFont typeface="Arial"/>
              <a:buChar char="–"/>
            </a:pPr>
            <a:r>
              <a:rPr b="0" i="0" lang="en-US" sz="1800" u="none" cap="none" strike="noStrike">
                <a:solidFill>
                  <a:srgbClr val="000000"/>
                </a:solidFill>
                <a:latin typeface="Arial"/>
                <a:ea typeface="Arial"/>
                <a:cs typeface="Arial"/>
                <a:sym typeface="Arial"/>
              </a:rPr>
              <a:t>Parent’s Right to Know Form</a:t>
            </a:r>
            <a:endParaRPr b="0" i="0" sz="2000" u="none" cap="none" strike="noStrike">
              <a:solidFill>
                <a:srgbClr val="000000"/>
              </a:solidFill>
              <a:latin typeface="Arial"/>
              <a:ea typeface="Arial"/>
              <a:cs typeface="Arial"/>
              <a:sym typeface="Arial"/>
            </a:endParaRPr>
          </a:p>
          <a:p>
            <a:pPr indent="-228600" lvl="2" marL="1143000" marR="0" rtl="0" algn="l">
              <a:lnSpc>
                <a:spcPct val="100000"/>
              </a:lnSpc>
              <a:spcBef>
                <a:spcPts val="320"/>
              </a:spcBef>
              <a:spcAft>
                <a:spcPts val="0"/>
              </a:spcAft>
              <a:buClr>
                <a:srgbClr val="000000"/>
              </a:buClr>
              <a:buSzPts val="1600"/>
              <a:buFont typeface="Arial"/>
              <a:buChar char="•"/>
            </a:pPr>
            <a:r>
              <a:rPr b="0" i="0" lang="en-US" sz="1600" u="none" cap="none" strike="noStrike">
                <a:solidFill>
                  <a:srgbClr val="000000"/>
                </a:solidFill>
                <a:latin typeface="Arial"/>
                <a:ea typeface="Arial"/>
                <a:cs typeface="Arial"/>
                <a:sym typeface="Arial"/>
              </a:rPr>
              <a:t>Form w</a:t>
            </a:r>
            <a:r>
              <a:rPr lang="en-US" sz="1600"/>
              <a:t>ere </a:t>
            </a:r>
            <a:r>
              <a:rPr b="0" i="0" lang="en-US" sz="1600" u="none" cap="none" strike="noStrike">
                <a:solidFill>
                  <a:srgbClr val="000000"/>
                </a:solidFill>
                <a:latin typeface="Arial"/>
                <a:ea typeface="Arial"/>
                <a:cs typeface="Arial"/>
                <a:sym typeface="Arial"/>
              </a:rPr>
              <a:t>given to parents </a:t>
            </a:r>
            <a:r>
              <a:rPr lang="en-US" sz="1600"/>
              <a:t>Aug.</a:t>
            </a:r>
            <a:r>
              <a:rPr b="0" i="0" lang="en-US" sz="1600" u="none" cap="none" strike="noStrike">
                <a:solidFill>
                  <a:srgbClr val="000000"/>
                </a:solidFill>
                <a:latin typeface="Arial"/>
                <a:ea typeface="Arial"/>
                <a:cs typeface="Arial"/>
                <a:sym typeface="Arial"/>
              </a:rPr>
              <a:t> </a:t>
            </a:r>
            <a:r>
              <a:rPr lang="en-US" sz="1600"/>
              <a:t>19</a:t>
            </a:r>
            <a:r>
              <a:rPr b="0" baseline="30000" i="0" lang="en-US" sz="1600" u="none" cap="none" strike="noStrike">
                <a:solidFill>
                  <a:srgbClr val="000000"/>
                </a:solidFill>
                <a:latin typeface="Arial"/>
                <a:ea typeface="Arial"/>
                <a:cs typeface="Arial"/>
                <a:sym typeface="Arial"/>
              </a:rPr>
              <a:t>,</a:t>
            </a:r>
            <a:r>
              <a:rPr b="0" i="0" lang="en-US" sz="1600" u="none" cap="none" strike="noStrike">
                <a:solidFill>
                  <a:srgbClr val="000000"/>
                </a:solidFill>
                <a:latin typeface="Arial"/>
                <a:ea typeface="Arial"/>
                <a:cs typeface="Arial"/>
                <a:sym typeface="Arial"/>
              </a:rPr>
              <a:t> 202</a:t>
            </a:r>
            <a:r>
              <a:rPr lang="en-US" sz="1600"/>
              <a:t>4</a:t>
            </a:r>
            <a:endParaRPr b="0" i="0" sz="1800" u="none" cap="none" strike="noStrike">
              <a:solidFill>
                <a:srgbClr val="000000"/>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g1f0ba319e2e_0_597"/>
          <p:cNvSpPr txBox="1"/>
          <p:nvPr>
            <p:ph type="title"/>
          </p:nvPr>
        </p:nvSpPr>
        <p:spPr>
          <a:xfrm>
            <a:off x="125675" y="224050"/>
            <a:ext cx="3920700" cy="15285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2800"/>
              <a:buNone/>
            </a:pPr>
            <a:r>
              <a:t/>
            </a:r>
            <a:endParaRPr b="1" sz="4500">
              <a:solidFill>
                <a:srgbClr val="FF0000"/>
              </a:solidFill>
              <a:latin typeface="Arial"/>
              <a:ea typeface="Arial"/>
              <a:cs typeface="Arial"/>
              <a:sym typeface="Arial"/>
            </a:endParaRPr>
          </a:p>
          <a:p>
            <a:pPr indent="0" lvl="0" marL="0" rtl="0" algn="ctr">
              <a:lnSpc>
                <a:spcPct val="100000"/>
              </a:lnSpc>
              <a:spcBef>
                <a:spcPts val="0"/>
              </a:spcBef>
              <a:spcAft>
                <a:spcPts val="0"/>
              </a:spcAft>
              <a:buSzPts val="2800"/>
              <a:buNone/>
            </a:pPr>
            <a:r>
              <a:t/>
            </a:r>
            <a:endParaRPr b="1" sz="4500">
              <a:solidFill>
                <a:srgbClr val="FF0000"/>
              </a:solidFill>
              <a:latin typeface="Arial"/>
              <a:ea typeface="Arial"/>
              <a:cs typeface="Arial"/>
              <a:sym typeface="Arial"/>
            </a:endParaRPr>
          </a:p>
          <a:p>
            <a:pPr indent="0" lvl="0" marL="0" rtl="0" algn="ctr">
              <a:lnSpc>
                <a:spcPct val="100000"/>
              </a:lnSpc>
              <a:spcBef>
                <a:spcPts val="0"/>
              </a:spcBef>
              <a:spcAft>
                <a:spcPts val="0"/>
              </a:spcAft>
              <a:buSzPts val="2800"/>
              <a:buNone/>
            </a:pPr>
            <a:r>
              <a:t/>
            </a:r>
            <a:endParaRPr b="1" sz="4500">
              <a:solidFill>
                <a:srgbClr val="FF0000"/>
              </a:solidFill>
              <a:latin typeface="Arial"/>
              <a:ea typeface="Arial"/>
              <a:cs typeface="Arial"/>
              <a:sym typeface="Arial"/>
            </a:endParaRPr>
          </a:p>
          <a:p>
            <a:pPr indent="0" lvl="0" marL="0" rtl="0" algn="ctr">
              <a:lnSpc>
                <a:spcPct val="100000"/>
              </a:lnSpc>
              <a:spcBef>
                <a:spcPts val="0"/>
              </a:spcBef>
              <a:spcAft>
                <a:spcPts val="0"/>
              </a:spcAft>
              <a:buSzPts val="2800"/>
              <a:buNone/>
            </a:pPr>
            <a:r>
              <a:rPr b="1" lang="en-US" sz="4500">
                <a:solidFill>
                  <a:srgbClr val="FF0000"/>
                </a:solidFill>
                <a:latin typeface="Arial"/>
                <a:ea typeface="Arial"/>
                <a:cs typeface="Arial"/>
                <a:sym typeface="Arial"/>
              </a:rPr>
              <a:t>What is the LEA Consolidated Plan?</a:t>
            </a:r>
            <a:endParaRPr b="1" sz="4500">
              <a:solidFill>
                <a:srgbClr val="FF0000"/>
              </a:solidFill>
            </a:endParaRPr>
          </a:p>
          <a:p>
            <a:pPr indent="0" lvl="0" marL="0" rtl="0" algn="ctr">
              <a:lnSpc>
                <a:spcPct val="100000"/>
              </a:lnSpc>
              <a:spcBef>
                <a:spcPts val="0"/>
              </a:spcBef>
              <a:spcAft>
                <a:spcPts val="0"/>
              </a:spcAft>
              <a:buSzPts val="2800"/>
              <a:buNone/>
            </a:pPr>
            <a:r>
              <a:t/>
            </a:r>
            <a:endParaRPr b="1" sz="4500">
              <a:solidFill>
                <a:srgbClr val="FF0000"/>
              </a:solidFill>
            </a:endParaRPr>
          </a:p>
        </p:txBody>
      </p:sp>
      <p:sp>
        <p:nvSpPr>
          <p:cNvPr id="189" name="Google Shape;189;g1f0ba319e2e_0_597"/>
          <p:cNvSpPr txBox="1"/>
          <p:nvPr/>
        </p:nvSpPr>
        <p:spPr>
          <a:xfrm>
            <a:off x="4278725" y="142075"/>
            <a:ext cx="4865400" cy="6036300"/>
          </a:xfrm>
          <a:prstGeom prst="rect">
            <a:avLst/>
          </a:prstGeom>
          <a:noFill/>
          <a:ln>
            <a:noFill/>
          </a:ln>
        </p:spPr>
        <p:txBody>
          <a:bodyPr anchorCtr="0" anchor="t" bIns="91425" lIns="91425" spcFirstLastPara="1" rIns="91425" wrap="square" tIns="91425">
            <a:spAutoFit/>
          </a:bodyPr>
          <a:lstStyle/>
          <a:p>
            <a:pPr indent="-330200" lvl="0" marL="342900" marR="0" rtl="0" algn="l">
              <a:lnSpc>
                <a:spcPct val="100000"/>
              </a:lnSpc>
              <a:spcBef>
                <a:spcPts val="0"/>
              </a:spcBef>
              <a:spcAft>
                <a:spcPts val="0"/>
              </a:spcAft>
              <a:buClr>
                <a:srgbClr val="000000"/>
              </a:buClr>
              <a:buSzPts val="2000"/>
              <a:buFont typeface="Arial"/>
              <a:buChar char="•"/>
            </a:pPr>
            <a:r>
              <a:rPr b="0" i="0" lang="en-US" sz="2000" u="none" cap="none" strike="noStrike">
                <a:solidFill>
                  <a:srgbClr val="000000"/>
                </a:solidFill>
                <a:latin typeface="Arial"/>
                <a:ea typeface="Arial"/>
                <a:cs typeface="Arial"/>
                <a:sym typeface="Arial"/>
              </a:rPr>
              <a:t>The LEA Title I Consolidated Plan addresses how the LEA will use Title I funds throughout the school system .  Topics include:</a:t>
            </a:r>
            <a:endParaRPr b="0" i="0" sz="2200" u="none" cap="none" strike="noStrike">
              <a:solidFill>
                <a:srgbClr val="000000"/>
              </a:solidFill>
              <a:latin typeface="Arial"/>
              <a:ea typeface="Arial"/>
              <a:cs typeface="Arial"/>
              <a:sym typeface="Arial"/>
            </a:endParaRPr>
          </a:p>
          <a:p>
            <a:pPr indent="-273050" lvl="1" marL="742950" marR="0" rtl="0" algn="l">
              <a:lnSpc>
                <a:spcPct val="100000"/>
              </a:lnSpc>
              <a:spcBef>
                <a:spcPts val="400"/>
              </a:spcBef>
              <a:spcAft>
                <a:spcPts val="0"/>
              </a:spcAft>
              <a:buClr>
                <a:srgbClr val="000000"/>
              </a:buClr>
              <a:buSzPts val="1800"/>
              <a:buFont typeface="Arial"/>
              <a:buChar char="–"/>
            </a:pPr>
            <a:r>
              <a:rPr b="0" i="0" lang="en-US" sz="1800" u="none" cap="none" strike="noStrike">
                <a:solidFill>
                  <a:srgbClr val="000000"/>
                </a:solidFill>
                <a:latin typeface="Arial"/>
                <a:ea typeface="Arial"/>
                <a:cs typeface="Arial"/>
                <a:sym typeface="Arial"/>
              </a:rPr>
              <a:t>Student academic assessments </a:t>
            </a:r>
            <a:endParaRPr b="0" i="0" sz="1800" u="none" cap="none" strike="noStrike">
              <a:solidFill>
                <a:srgbClr val="000000"/>
              </a:solidFill>
              <a:latin typeface="Arial"/>
              <a:ea typeface="Arial"/>
              <a:cs typeface="Arial"/>
              <a:sym typeface="Arial"/>
            </a:endParaRPr>
          </a:p>
          <a:p>
            <a:pPr indent="-273050" lvl="1" marL="742950" marR="0" rtl="0" algn="l">
              <a:lnSpc>
                <a:spcPct val="100000"/>
              </a:lnSpc>
              <a:spcBef>
                <a:spcPts val="400"/>
              </a:spcBef>
              <a:spcAft>
                <a:spcPts val="0"/>
              </a:spcAft>
              <a:buClr>
                <a:srgbClr val="000000"/>
              </a:buClr>
              <a:buSzPts val="1800"/>
              <a:buFont typeface="Arial"/>
              <a:buChar char="–"/>
            </a:pPr>
            <a:r>
              <a:rPr b="0" i="0" lang="en-US" sz="1800" u="none" cap="none" strike="noStrike">
                <a:solidFill>
                  <a:srgbClr val="000000"/>
                </a:solidFill>
                <a:latin typeface="Arial"/>
                <a:ea typeface="Arial"/>
                <a:cs typeface="Arial"/>
                <a:sym typeface="Arial"/>
              </a:rPr>
              <a:t>Additional assistance provided struggling students</a:t>
            </a:r>
            <a:endParaRPr b="0" i="0" sz="1800" u="none" cap="none" strike="noStrike">
              <a:solidFill>
                <a:srgbClr val="000000"/>
              </a:solidFill>
              <a:latin typeface="Arial"/>
              <a:ea typeface="Arial"/>
              <a:cs typeface="Arial"/>
              <a:sym typeface="Arial"/>
            </a:endParaRPr>
          </a:p>
          <a:p>
            <a:pPr indent="-273050" lvl="1" marL="742950" marR="0" rtl="0" algn="l">
              <a:lnSpc>
                <a:spcPct val="100000"/>
              </a:lnSpc>
              <a:spcBef>
                <a:spcPts val="400"/>
              </a:spcBef>
              <a:spcAft>
                <a:spcPts val="0"/>
              </a:spcAft>
              <a:buClr>
                <a:srgbClr val="000000"/>
              </a:buClr>
              <a:buSzPts val="1800"/>
              <a:buFont typeface="Arial"/>
              <a:buChar char="–"/>
            </a:pPr>
            <a:r>
              <a:rPr b="0" i="0" lang="en-US" sz="1800" u="none" cap="none" strike="noStrike">
                <a:solidFill>
                  <a:srgbClr val="000000"/>
                </a:solidFill>
                <a:latin typeface="Arial"/>
                <a:ea typeface="Arial"/>
                <a:cs typeface="Arial"/>
                <a:sym typeface="Arial"/>
              </a:rPr>
              <a:t>Coordination and integration of federal funds and programs</a:t>
            </a:r>
            <a:endParaRPr b="0" i="0" sz="1800" u="none" cap="none" strike="noStrike">
              <a:solidFill>
                <a:srgbClr val="000000"/>
              </a:solidFill>
              <a:latin typeface="Arial"/>
              <a:ea typeface="Arial"/>
              <a:cs typeface="Arial"/>
              <a:sym typeface="Arial"/>
            </a:endParaRPr>
          </a:p>
          <a:p>
            <a:pPr indent="-273050" lvl="1" marL="742950" marR="0" rtl="0" algn="l">
              <a:lnSpc>
                <a:spcPct val="100000"/>
              </a:lnSpc>
              <a:spcBef>
                <a:spcPts val="400"/>
              </a:spcBef>
              <a:spcAft>
                <a:spcPts val="0"/>
              </a:spcAft>
              <a:buClr>
                <a:srgbClr val="000000"/>
              </a:buClr>
              <a:buSzPts val="1800"/>
              <a:buFont typeface="Arial"/>
              <a:buChar char="–"/>
            </a:pPr>
            <a:r>
              <a:rPr b="0" i="0" lang="en-US" sz="1800" u="none" cap="none" strike="noStrike">
                <a:solidFill>
                  <a:srgbClr val="000000"/>
                </a:solidFill>
                <a:latin typeface="Arial"/>
                <a:ea typeface="Arial"/>
                <a:cs typeface="Arial"/>
                <a:sym typeface="Arial"/>
              </a:rPr>
              <a:t>School programs including Migrant, Pre-School, EL, and Homeless, as applicable for Midfield City Schools.</a:t>
            </a:r>
            <a:endParaRPr b="0" i="0" sz="1800" u="none" cap="none" strike="noStrike">
              <a:solidFill>
                <a:srgbClr val="000000"/>
              </a:solidFill>
              <a:latin typeface="Arial"/>
              <a:ea typeface="Arial"/>
              <a:cs typeface="Arial"/>
              <a:sym typeface="Arial"/>
            </a:endParaRPr>
          </a:p>
          <a:p>
            <a:pPr indent="-273050" lvl="1" marL="742950" marR="0" rtl="0" algn="l">
              <a:lnSpc>
                <a:spcPct val="100000"/>
              </a:lnSpc>
              <a:spcBef>
                <a:spcPts val="400"/>
              </a:spcBef>
              <a:spcAft>
                <a:spcPts val="0"/>
              </a:spcAft>
              <a:buClr>
                <a:srgbClr val="000000"/>
              </a:buClr>
              <a:buSzPts val="1800"/>
              <a:buFont typeface="Arial"/>
              <a:buChar char="–"/>
            </a:pPr>
            <a:r>
              <a:rPr b="0" i="0" lang="en-US" sz="1800" u="none" cap="none" strike="noStrike">
                <a:solidFill>
                  <a:srgbClr val="000000"/>
                </a:solidFill>
                <a:latin typeface="Arial"/>
                <a:ea typeface="Arial"/>
                <a:cs typeface="Arial"/>
                <a:sym typeface="Arial"/>
              </a:rPr>
              <a:t>Parent and Family Engagement Strategies, which is included in the Parent and Family Engagement Policy for each school. </a:t>
            </a:r>
            <a:endParaRPr b="0" i="0" sz="1800" u="none" cap="none" strike="noStrike">
              <a:solidFill>
                <a:srgbClr val="000000"/>
              </a:solidFill>
              <a:latin typeface="Arial"/>
              <a:ea typeface="Arial"/>
              <a:cs typeface="Arial"/>
              <a:sym typeface="Arial"/>
            </a:endParaRPr>
          </a:p>
          <a:p>
            <a:pPr indent="-285750" lvl="1" marL="742950" marR="0" rtl="0" algn="l">
              <a:lnSpc>
                <a:spcPct val="100000"/>
              </a:lnSpc>
              <a:spcBef>
                <a:spcPts val="100"/>
              </a:spcBef>
              <a:spcAft>
                <a:spcPts val="0"/>
              </a:spcAft>
              <a:buClr>
                <a:srgbClr val="000000"/>
              </a:buClr>
              <a:buSzPts val="300"/>
              <a:buFont typeface="Arial"/>
              <a:buNone/>
            </a:pPr>
            <a:r>
              <a:t/>
            </a:r>
            <a:endParaRPr b="0" i="0" sz="300" u="none" cap="none" strike="noStrike">
              <a:solidFill>
                <a:srgbClr val="000000"/>
              </a:solidFill>
              <a:latin typeface="Arial"/>
              <a:ea typeface="Arial"/>
              <a:cs typeface="Arial"/>
              <a:sym typeface="Arial"/>
            </a:endParaRPr>
          </a:p>
          <a:p>
            <a:pPr indent="-330200" lvl="0" marL="342900" marR="0" rtl="0" algn="l">
              <a:lnSpc>
                <a:spcPct val="100000"/>
              </a:lnSpc>
              <a:spcBef>
                <a:spcPts val="440"/>
              </a:spcBef>
              <a:spcAft>
                <a:spcPts val="0"/>
              </a:spcAft>
              <a:buClr>
                <a:srgbClr val="000000"/>
              </a:buClr>
              <a:buSzPts val="2000"/>
              <a:buFont typeface="Arial"/>
              <a:buChar char="•"/>
            </a:pPr>
            <a:r>
              <a:rPr b="0" i="0" lang="en-US" sz="2000" u="none" cap="none" strike="noStrike">
                <a:solidFill>
                  <a:srgbClr val="000000"/>
                </a:solidFill>
                <a:latin typeface="Arial"/>
                <a:ea typeface="Arial"/>
                <a:cs typeface="Arial"/>
                <a:sym typeface="Arial"/>
              </a:rPr>
              <a:t>You, as a Title I Parent, have a right to be involved in the development of the LEA Title I Consolidated Plan</a:t>
            </a:r>
            <a:endParaRPr b="0" i="0" sz="1200" u="none" cap="none" strike="noStrik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77" name="Shape 77"/>
        <p:cNvGrpSpPr/>
        <p:nvPr/>
      </p:nvGrpSpPr>
      <p:grpSpPr>
        <a:xfrm>
          <a:off x="0" y="0"/>
          <a:ext cx="0" cy="0"/>
          <a:chOff x="0" y="0"/>
          <a:chExt cx="0" cy="0"/>
        </a:xfrm>
      </p:grpSpPr>
      <p:sp>
        <p:nvSpPr>
          <p:cNvPr id="78" name="Google Shape;78;p3"/>
          <p:cNvSpPr txBox="1"/>
          <p:nvPr>
            <p:ph type="title"/>
          </p:nvPr>
        </p:nvSpPr>
        <p:spPr>
          <a:xfrm>
            <a:off x="311725" y="667900"/>
            <a:ext cx="3706500" cy="3345300"/>
          </a:xfrm>
          <a:prstGeom prst="rect">
            <a:avLst/>
          </a:prstGeom>
          <a:noFill/>
          <a:ln>
            <a:noFill/>
          </a:ln>
        </p:spPr>
        <p:txBody>
          <a:bodyPr anchorCtr="0" anchor="t" bIns="45700" lIns="91425" spcFirstLastPara="1" rIns="91425" wrap="square" tIns="45700">
            <a:normAutofit/>
          </a:bodyPr>
          <a:lstStyle/>
          <a:p>
            <a:pPr indent="0" lvl="0" marL="0" rtl="0" algn="ctr">
              <a:lnSpc>
                <a:spcPct val="100000"/>
              </a:lnSpc>
              <a:spcBef>
                <a:spcPts val="0"/>
              </a:spcBef>
              <a:spcAft>
                <a:spcPts val="0"/>
              </a:spcAft>
              <a:buClr>
                <a:srgbClr val="FF0000"/>
              </a:buClr>
              <a:buSzPts val="3600"/>
              <a:buFont typeface="Trebuchet MS"/>
              <a:buNone/>
            </a:pPr>
            <a:r>
              <a:rPr b="1" lang="en-US" sz="4500">
                <a:solidFill>
                  <a:srgbClr val="FF0000"/>
                </a:solidFill>
                <a:latin typeface="Times New Roman"/>
                <a:ea typeface="Times New Roman"/>
                <a:cs typeface="Times New Roman"/>
                <a:sym typeface="Times New Roman"/>
              </a:rPr>
              <a:t>Agenda</a:t>
            </a:r>
            <a:endParaRPr b="1" sz="4500">
              <a:solidFill>
                <a:srgbClr val="FF0000"/>
              </a:solidFill>
              <a:latin typeface="Times New Roman"/>
              <a:ea typeface="Times New Roman"/>
              <a:cs typeface="Times New Roman"/>
              <a:sym typeface="Times New Roman"/>
            </a:endParaRPr>
          </a:p>
        </p:txBody>
      </p:sp>
      <p:sp>
        <p:nvSpPr>
          <p:cNvPr id="79" name="Google Shape;79;p3"/>
          <p:cNvSpPr txBox="1"/>
          <p:nvPr>
            <p:ph idx="1" type="body"/>
          </p:nvPr>
        </p:nvSpPr>
        <p:spPr>
          <a:xfrm>
            <a:off x="4279600" y="0"/>
            <a:ext cx="4864500" cy="6858000"/>
          </a:xfrm>
          <a:prstGeom prst="rect">
            <a:avLst/>
          </a:prstGeom>
          <a:noFill/>
          <a:ln>
            <a:noFill/>
          </a:ln>
        </p:spPr>
        <p:txBody>
          <a:bodyPr anchorCtr="0" anchor="t" bIns="45700" lIns="91425" spcFirstLastPara="1" rIns="91425" wrap="square" tIns="45700">
            <a:normAutofit fontScale="85000" lnSpcReduction="20000"/>
          </a:bodyPr>
          <a:lstStyle/>
          <a:p>
            <a:pPr indent="0" lvl="0" marL="0" rtl="0" algn="ctr">
              <a:lnSpc>
                <a:spcPct val="115000"/>
              </a:lnSpc>
              <a:spcBef>
                <a:spcPts val="1000"/>
              </a:spcBef>
              <a:spcAft>
                <a:spcPts val="0"/>
              </a:spcAft>
              <a:buSzPct val="52000"/>
              <a:buNone/>
            </a:pPr>
            <a:r>
              <a:t/>
            </a:r>
            <a:endParaRPr sz="2500">
              <a:solidFill>
                <a:schemeClr val="accent1"/>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ct val="52000"/>
              <a:buNone/>
            </a:pPr>
            <a:r>
              <a:rPr b="1" lang="en-US" sz="2500">
                <a:solidFill>
                  <a:schemeClr val="accent1"/>
                </a:solidFill>
                <a:latin typeface="Times New Roman"/>
                <a:ea typeface="Times New Roman"/>
                <a:cs typeface="Times New Roman"/>
                <a:sym typeface="Times New Roman"/>
              </a:rPr>
              <a:t>Welcome</a:t>
            </a:r>
            <a:endParaRPr b="1" sz="2500">
              <a:solidFill>
                <a:schemeClr val="accent1"/>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ct val="52000"/>
              <a:buNone/>
            </a:pPr>
            <a:r>
              <a:rPr b="1" lang="en-US" sz="2500">
                <a:solidFill>
                  <a:schemeClr val="accent1"/>
                </a:solidFill>
                <a:latin typeface="Times New Roman"/>
                <a:ea typeface="Times New Roman"/>
                <a:cs typeface="Times New Roman"/>
                <a:sym typeface="Times New Roman"/>
              </a:rPr>
              <a:t>Vision/Mission</a:t>
            </a:r>
            <a:endParaRPr b="1" sz="2500">
              <a:solidFill>
                <a:schemeClr val="accent1"/>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ct val="52000"/>
              <a:buNone/>
            </a:pPr>
            <a:r>
              <a:rPr b="1" lang="en-US" sz="2500">
                <a:solidFill>
                  <a:schemeClr val="accent1"/>
                </a:solidFill>
                <a:latin typeface="Times New Roman"/>
                <a:ea typeface="Times New Roman"/>
                <a:cs typeface="Times New Roman"/>
                <a:sym typeface="Times New Roman"/>
              </a:rPr>
              <a:t>Culture and Climate Program</a:t>
            </a:r>
            <a:endParaRPr b="1" sz="2500">
              <a:solidFill>
                <a:schemeClr val="accent1"/>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ct val="52000"/>
              <a:buNone/>
            </a:pPr>
            <a:r>
              <a:rPr b="1" lang="en-US" sz="2500">
                <a:solidFill>
                  <a:schemeClr val="accent1"/>
                </a:solidFill>
                <a:latin typeface="Times New Roman"/>
                <a:ea typeface="Times New Roman"/>
                <a:cs typeface="Times New Roman"/>
                <a:sym typeface="Times New Roman"/>
              </a:rPr>
              <a:t>Title I</a:t>
            </a:r>
            <a:endParaRPr b="1" sz="2500">
              <a:solidFill>
                <a:schemeClr val="accent1"/>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ct val="52000"/>
              <a:buNone/>
            </a:pPr>
            <a:r>
              <a:rPr b="1" lang="en-US" sz="2500">
                <a:solidFill>
                  <a:schemeClr val="accent1"/>
                </a:solidFill>
                <a:latin typeface="Times New Roman"/>
                <a:ea typeface="Times New Roman"/>
                <a:cs typeface="Times New Roman"/>
                <a:sym typeface="Times New Roman"/>
              </a:rPr>
              <a:t>Alabama Literacy Act</a:t>
            </a:r>
            <a:endParaRPr b="1" sz="2500">
              <a:solidFill>
                <a:schemeClr val="accent1"/>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ct val="52000"/>
              <a:buNone/>
            </a:pPr>
            <a:r>
              <a:rPr b="1" lang="en-US" sz="2500">
                <a:solidFill>
                  <a:schemeClr val="accent1"/>
                </a:solidFill>
                <a:latin typeface="Times New Roman"/>
                <a:ea typeface="Times New Roman"/>
                <a:cs typeface="Times New Roman"/>
                <a:sym typeface="Times New Roman"/>
              </a:rPr>
              <a:t>Curriculum Assessments</a:t>
            </a:r>
            <a:endParaRPr b="1" sz="2500">
              <a:solidFill>
                <a:schemeClr val="accent1"/>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ct val="52000"/>
              <a:buNone/>
            </a:pPr>
            <a:r>
              <a:rPr b="1" lang="en-US" sz="2500">
                <a:solidFill>
                  <a:schemeClr val="accent1"/>
                </a:solidFill>
                <a:latin typeface="Times New Roman"/>
                <a:ea typeface="Times New Roman"/>
                <a:cs typeface="Times New Roman"/>
                <a:sym typeface="Times New Roman"/>
              </a:rPr>
              <a:t>MES ACIP Goals</a:t>
            </a:r>
            <a:endParaRPr b="1" sz="2500">
              <a:solidFill>
                <a:schemeClr val="accent1"/>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ct val="52000"/>
              <a:buNone/>
            </a:pPr>
            <a:r>
              <a:rPr b="1" lang="en-US" sz="2500">
                <a:solidFill>
                  <a:schemeClr val="accent1"/>
                </a:solidFill>
                <a:latin typeface="Times New Roman"/>
                <a:ea typeface="Times New Roman"/>
                <a:cs typeface="Times New Roman"/>
                <a:sym typeface="Times New Roman"/>
              </a:rPr>
              <a:t>Title 1 Allocation </a:t>
            </a:r>
            <a:endParaRPr b="1" sz="2500">
              <a:solidFill>
                <a:schemeClr val="accent1"/>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ct val="52000"/>
              <a:buNone/>
            </a:pPr>
            <a:r>
              <a:rPr b="1" lang="en-US" sz="2500">
                <a:solidFill>
                  <a:schemeClr val="accent1"/>
                </a:solidFill>
                <a:latin typeface="Times New Roman"/>
                <a:ea typeface="Times New Roman"/>
                <a:cs typeface="Times New Roman"/>
                <a:sym typeface="Times New Roman"/>
              </a:rPr>
              <a:t>Family Engagement Plan</a:t>
            </a:r>
            <a:endParaRPr b="1" sz="2500">
              <a:solidFill>
                <a:schemeClr val="accent1"/>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ct val="52000"/>
              <a:buNone/>
            </a:pPr>
            <a:r>
              <a:rPr b="1" lang="en-US" sz="2500">
                <a:solidFill>
                  <a:schemeClr val="accent1"/>
                </a:solidFill>
                <a:latin typeface="Times New Roman"/>
                <a:ea typeface="Times New Roman"/>
                <a:cs typeface="Times New Roman"/>
                <a:sym typeface="Times New Roman"/>
              </a:rPr>
              <a:t>School-Parent Compact Form</a:t>
            </a:r>
            <a:endParaRPr b="1" sz="2500">
              <a:solidFill>
                <a:schemeClr val="accent1"/>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ct val="52000"/>
              <a:buNone/>
            </a:pPr>
            <a:r>
              <a:rPr b="1" lang="en-US" sz="2500">
                <a:solidFill>
                  <a:schemeClr val="accent1"/>
                </a:solidFill>
                <a:latin typeface="Times New Roman"/>
                <a:ea typeface="Times New Roman"/>
                <a:cs typeface="Times New Roman"/>
                <a:sym typeface="Times New Roman"/>
              </a:rPr>
              <a:t>Foundational Wellness</a:t>
            </a:r>
            <a:endParaRPr b="1" sz="2500">
              <a:solidFill>
                <a:schemeClr val="accent1"/>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ct val="52000"/>
              <a:buNone/>
            </a:pPr>
            <a:r>
              <a:rPr b="1" lang="en-US" sz="2500">
                <a:solidFill>
                  <a:schemeClr val="accent1"/>
                </a:solidFill>
                <a:latin typeface="Times New Roman"/>
                <a:ea typeface="Times New Roman"/>
                <a:cs typeface="Times New Roman"/>
                <a:sym typeface="Times New Roman"/>
              </a:rPr>
              <a:t>Contact Information</a:t>
            </a:r>
            <a:endParaRPr b="1" sz="2500">
              <a:solidFill>
                <a:schemeClr val="accent1"/>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ct val="52000"/>
              <a:buNone/>
            </a:pPr>
            <a:r>
              <a:rPr b="1" lang="en-US" sz="2500">
                <a:solidFill>
                  <a:schemeClr val="accent1"/>
                </a:solidFill>
                <a:latin typeface="Times New Roman"/>
                <a:ea typeface="Times New Roman"/>
                <a:cs typeface="Times New Roman"/>
                <a:sym typeface="Times New Roman"/>
              </a:rPr>
              <a:t>Questions/Concerns</a:t>
            </a:r>
            <a:endParaRPr b="1" sz="2500">
              <a:solidFill>
                <a:schemeClr val="accent1"/>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ct val="52000"/>
              <a:buNone/>
            </a:pPr>
            <a:r>
              <a:t/>
            </a:r>
            <a:endParaRPr b="1" sz="2500">
              <a:solidFill>
                <a:schemeClr val="accent1"/>
              </a:solidFill>
              <a:latin typeface="Times New Roman"/>
              <a:ea typeface="Times New Roman"/>
              <a:cs typeface="Times New Roman"/>
              <a:sym typeface="Times New Roman"/>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g1f0ba319e2e_0_606"/>
          <p:cNvSpPr txBox="1"/>
          <p:nvPr>
            <p:ph type="title"/>
          </p:nvPr>
        </p:nvSpPr>
        <p:spPr>
          <a:xfrm>
            <a:off x="125675" y="224050"/>
            <a:ext cx="3920700" cy="15285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2800"/>
              <a:buNone/>
            </a:pPr>
            <a:r>
              <a:t/>
            </a:r>
            <a:endParaRPr b="1" sz="4500">
              <a:solidFill>
                <a:srgbClr val="FF0000"/>
              </a:solidFill>
              <a:latin typeface="Arial"/>
              <a:ea typeface="Arial"/>
              <a:cs typeface="Arial"/>
              <a:sym typeface="Arial"/>
            </a:endParaRPr>
          </a:p>
          <a:p>
            <a:pPr indent="0" lvl="0" marL="0" rtl="0" algn="ctr">
              <a:lnSpc>
                <a:spcPct val="100000"/>
              </a:lnSpc>
              <a:spcBef>
                <a:spcPts val="0"/>
              </a:spcBef>
              <a:spcAft>
                <a:spcPts val="0"/>
              </a:spcAft>
              <a:buSzPts val="2800"/>
              <a:buNone/>
            </a:pPr>
            <a:r>
              <a:t/>
            </a:r>
            <a:endParaRPr b="1" sz="4500">
              <a:solidFill>
                <a:srgbClr val="FF0000"/>
              </a:solidFill>
              <a:latin typeface="Arial"/>
              <a:ea typeface="Arial"/>
              <a:cs typeface="Arial"/>
              <a:sym typeface="Arial"/>
            </a:endParaRPr>
          </a:p>
          <a:p>
            <a:pPr indent="0" lvl="0" marL="0" rtl="0" algn="ctr">
              <a:lnSpc>
                <a:spcPct val="100000"/>
              </a:lnSpc>
              <a:spcBef>
                <a:spcPts val="0"/>
              </a:spcBef>
              <a:spcAft>
                <a:spcPts val="0"/>
              </a:spcAft>
              <a:buSzPts val="2800"/>
              <a:buNone/>
            </a:pPr>
            <a:r>
              <a:t/>
            </a:r>
            <a:endParaRPr b="1" sz="4500">
              <a:solidFill>
                <a:srgbClr val="FF0000"/>
              </a:solidFill>
              <a:latin typeface="Arial"/>
              <a:ea typeface="Arial"/>
              <a:cs typeface="Arial"/>
              <a:sym typeface="Arial"/>
            </a:endParaRPr>
          </a:p>
          <a:p>
            <a:pPr indent="0" lvl="0" marL="0" rtl="0" algn="ctr">
              <a:lnSpc>
                <a:spcPct val="100000"/>
              </a:lnSpc>
              <a:spcBef>
                <a:spcPts val="0"/>
              </a:spcBef>
              <a:spcAft>
                <a:spcPts val="0"/>
              </a:spcAft>
              <a:buSzPts val="2800"/>
              <a:buNone/>
            </a:pPr>
            <a:r>
              <a:rPr b="1" lang="en-US" sz="4500">
                <a:solidFill>
                  <a:srgbClr val="FF0000"/>
                </a:solidFill>
                <a:latin typeface="Arial"/>
                <a:ea typeface="Arial"/>
                <a:cs typeface="Arial"/>
                <a:sym typeface="Arial"/>
              </a:rPr>
              <a:t>What is the LEA Consolidated Plan?</a:t>
            </a:r>
            <a:endParaRPr b="1" sz="4500">
              <a:solidFill>
                <a:srgbClr val="FF0000"/>
              </a:solidFill>
            </a:endParaRPr>
          </a:p>
          <a:p>
            <a:pPr indent="0" lvl="0" marL="0" rtl="0" algn="ctr">
              <a:lnSpc>
                <a:spcPct val="100000"/>
              </a:lnSpc>
              <a:spcBef>
                <a:spcPts val="0"/>
              </a:spcBef>
              <a:spcAft>
                <a:spcPts val="0"/>
              </a:spcAft>
              <a:buSzPts val="2800"/>
              <a:buNone/>
            </a:pPr>
            <a:r>
              <a:t/>
            </a:r>
            <a:endParaRPr b="1" sz="4500">
              <a:solidFill>
                <a:srgbClr val="FF0000"/>
              </a:solidFill>
            </a:endParaRPr>
          </a:p>
        </p:txBody>
      </p:sp>
      <p:sp>
        <p:nvSpPr>
          <p:cNvPr id="195" name="Google Shape;195;g1f0ba319e2e_0_606"/>
          <p:cNvSpPr txBox="1"/>
          <p:nvPr/>
        </p:nvSpPr>
        <p:spPr>
          <a:xfrm>
            <a:off x="4347050" y="142075"/>
            <a:ext cx="4631100" cy="60300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000000"/>
              </a:buClr>
              <a:buSzPts val="2200"/>
              <a:buFont typeface="Arial"/>
              <a:buChar char="•"/>
            </a:pPr>
            <a:r>
              <a:rPr b="0" i="0" lang="en-US" sz="2200" u="none" cap="none" strike="noStrike">
                <a:solidFill>
                  <a:srgbClr val="000000"/>
                </a:solidFill>
                <a:latin typeface="Arial"/>
                <a:ea typeface="Arial"/>
                <a:cs typeface="Arial"/>
                <a:sym typeface="Arial"/>
              </a:rPr>
              <a:t>This plan addresses how the LEA will implement the parent and family engagement requirements of Every Student Succeeds Act</a:t>
            </a:r>
            <a:r>
              <a:rPr b="0" i="1" lang="en-US" sz="2200" u="none" cap="none" strike="noStrike">
                <a:solidFill>
                  <a:srgbClr val="000000"/>
                </a:solidFill>
                <a:latin typeface="Arial"/>
                <a:ea typeface="Arial"/>
                <a:cs typeface="Arial"/>
                <a:sym typeface="Arial"/>
              </a:rPr>
              <a:t>.  </a:t>
            </a:r>
            <a:r>
              <a:rPr b="0" i="0" lang="en-US" sz="2200" u="none" cap="none" strike="noStrike">
                <a:solidFill>
                  <a:srgbClr val="000000"/>
                </a:solidFill>
                <a:latin typeface="Arial"/>
                <a:ea typeface="Arial"/>
                <a:cs typeface="Arial"/>
                <a:sym typeface="Arial"/>
              </a:rPr>
              <a:t>It includes…</a:t>
            </a:r>
            <a:endParaRPr b="0" i="0" sz="2400" u="none" cap="none" strike="noStrike">
              <a:solidFill>
                <a:srgbClr val="000000"/>
              </a:solidFill>
              <a:latin typeface="Arial"/>
              <a:ea typeface="Arial"/>
              <a:cs typeface="Arial"/>
              <a:sym typeface="Arial"/>
            </a:endParaRPr>
          </a:p>
          <a:p>
            <a:pPr indent="-311150" lvl="0" marL="342900" marR="0" rtl="0" algn="l">
              <a:lnSpc>
                <a:spcPct val="100000"/>
              </a:lnSpc>
              <a:spcBef>
                <a:spcPts val="100"/>
              </a:spcBef>
              <a:spcAft>
                <a:spcPts val="0"/>
              </a:spcAft>
              <a:buClr>
                <a:srgbClr val="000000"/>
              </a:buClr>
              <a:buSzPts val="500"/>
              <a:buFont typeface="Arial"/>
              <a:buNone/>
            </a:pPr>
            <a:r>
              <a:t/>
            </a:r>
            <a:endParaRPr b="0" i="1" sz="500" u="none" cap="none" strike="noStrike">
              <a:solidFill>
                <a:srgbClr val="000000"/>
              </a:solidFill>
              <a:latin typeface="Arial"/>
              <a:ea typeface="Arial"/>
              <a:cs typeface="Arial"/>
              <a:sym typeface="Arial"/>
            </a:endParaRPr>
          </a:p>
          <a:p>
            <a:pPr indent="-285750" lvl="1" marL="742950" marR="0" rtl="0" algn="l">
              <a:lnSpc>
                <a:spcPct val="100000"/>
              </a:lnSpc>
              <a:spcBef>
                <a:spcPts val="360"/>
              </a:spcBef>
              <a:spcAft>
                <a:spcPts val="0"/>
              </a:spcAft>
              <a:buClr>
                <a:srgbClr val="000000"/>
              </a:buClr>
              <a:buSzPts val="1800"/>
              <a:buFont typeface="Arial"/>
              <a:buChar char="–"/>
            </a:pPr>
            <a:r>
              <a:rPr b="0" i="0" lang="en-US" sz="1800" u="none" cap="none" strike="noStrike">
                <a:solidFill>
                  <a:srgbClr val="000000"/>
                </a:solidFill>
                <a:latin typeface="Arial"/>
                <a:ea typeface="Arial"/>
                <a:cs typeface="Arial"/>
                <a:sym typeface="Arial"/>
              </a:rPr>
              <a:t>The LEA’s expectations for parents and families</a:t>
            </a:r>
            <a:endParaRPr b="0" i="0" sz="2000" u="none" cap="none" strike="noStrike">
              <a:solidFill>
                <a:srgbClr val="000000"/>
              </a:solidFill>
              <a:latin typeface="Arial"/>
              <a:ea typeface="Arial"/>
              <a:cs typeface="Arial"/>
              <a:sym typeface="Arial"/>
            </a:endParaRPr>
          </a:p>
          <a:p>
            <a:pPr indent="-285750" lvl="1" marL="742950" marR="0" rtl="0" algn="l">
              <a:lnSpc>
                <a:spcPct val="100000"/>
              </a:lnSpc>
              <a:spcBef>
                <a:spcPts val="100"/>
              </a:spcBef>
              <a:spcAft>
                <a:spcPts val="0"/>
              </a:spcAft>
              <a:buClr>
                <a:srgbClr val="000000"/>
              </a:buClr>
              <a:buSzPts val="500"/>
              <a:buFont typeface="Arial"/>
              <a:buNone/>
            </a:pPr>
            <a:r>
              <a:t/>
            </a:r>
            <a:endParaRPr b="0" i="0" sz="500" u="none" cap="none" strike="noStrike">
              <a:solidFill>
                <a:srgbClr val="000000"/>
              </a:solidFill>
              <a:latin typeface="Arial"/>
              <a:ea typeface="Arial"/>
              <a:cs typeface="Arial"/>
              <a:sym typeface="Arial"/>
            </a:endParaRPr>
          </a:p>
          <a:p>
            <a:pPr indent="-285750" lvl="1" marL="742950" marR="0" rtl="0" algn="l">
              <a:lnSpc>
                <a:spcPct val="100000"/>
              </a:lnSpc>
              <a:spcBef>
                <a:spcPts val="360"/>
              </a:spcBef>
              <a:spcAft>
                <a:spcPts val="0"/>
              </a:spcAft>
              <a:buClr>
                <a:srgbClr val="000000"/>
              </a:buClr>
              <a:buSzPts val="1800"/>
              <a:buFont typeface="Arial"/>
              <a:buChar char="–"/>
            </a:pPr>
            <a:r>
              <a:rPr b="0" i="0" lang="en-US" sz="1800" u="none" cap="none" strike="noStrike">
                <a:solidFill>
                  <a:srgbClr val="000000"/>
                </a:solidFill>
                <a:latin typeface="Arial"/>
                <a:ea typeface="Arial"/>
                <a:cs typeface="Arial"/>
                <a:sym typeface="Arial"/>
              </a:rPr>
              <a:t>How the LEA will involve parents in decision-making</a:t>
            </a:r>
            <a:endParaRPr b="0" i="0" sz="2000" u="none" cap="none" strike="noStrike">
              <a:solidFill>
                <a:srgbClr val="000000"/>
              </a:solidFill>
              <a:latin typeface="Arial"/>
              <a:ea typeface="Arial"/>
              <a:cs typeface="Arial"/>
              <a:sym typeface="Arial"/>
            </a:endParaRPr>
          </a:p>
          <a:p>
            <a:pPr indent="-285750" lvl="1" marL="742950" marR="0" rtl="0" algn="l">
              <a:lnSpc>
                <a:spcPct val="100000"/>
              </a:lnSpc>
              <a:spcBef>
                <a:spcPts val="100"/>
              </a:spcBef>
              <a:spcAft>
                <a:spcPts val="0"/>
              </a:spcAft>
              <a:buClr>
                <a:srgbClr val="000000"/>
              </a:buClr>
              <a:buSzPts val="500"/>
              <a:buFont typeface="Arial"/>
              <a:buNone/>
            </a:pPr>
            <a:r>
              <a:t/>
            </a:r>
            <a:endParaRPr b="0" i="0" sz="500" u="none" cap="none" strike="noStrike">
              <a:solidFill>
                <a:srgbClr val="000000"/>
              </a:solidFill>
              <a:latin typeface="Arial"/>
              <a:ea typeface="Arial"/>
              <a:cs typeface="Arial"/>
              <a:sym typeface="Arial"/>
            </a:endParaRPr>
          </a:p>
          <a:p>
            <a:pPr indent="-285750" lvl="1" marL="742950" marR="0" rtl="0" algn="l">
              <a:lnSpc>
                <a:spcPct val="100000"/>
              </a:lnSpc>
              <a:spcBef>
                <a:spcPts val="360"/>
              </a:spcBef>
              <a:spcAft>
                <a:spcPts val="0"/>
              </a:spcAft>
              <a:buClr>
                <a:srgbClr val="000000"/>
              </a:buClr>
              <a:buSzPts val="1800"/>
              <a:buFont typeface="Arial"/>
              <a:buChar char="–"/>
            </a:pPr>
            <a:r>
              <a:rPr b="0" i="0" lang="en-US" sz="1800" u="none" cap="none" strike="noStrike">
                <a:solidFill>
                  <a:srgbClr val="000000"/>
                </a:solidFill>
                <a:latin typeface="Arial"/>
                <a:ea typeface="Arial"/>
                <a:cs typeface="Arial"/>
                <a:sym typeface="Arial"/>
              </a:rPr>
              <a:t>How the LEA will work to build the schools’ and parents’ capacity for strong parental involvement to improve student academic achievement</a:t>
            </a:r>
            <a:endParaRPr b="0" i="0" sz="2000" u="none" cap="none" strike="noStrike">
              <a:solidFill>
                <a:srgbClr val="000000"/>
              </a:solidFill>
              <a:latin typeface="Arial"/>
              <a:ea typeface="Arial"/>
              <a:cs typeface="Arial"/>
              <a:sym typeface="Arial"/>
            </a:endParaRPr>
          </a:p>
          <a:p>
            <a:pPr indent="-342900" lvl="0" marL="342900" marR="0" rtl="0" algn="l">
              <a:lnSpc>
                <a:spcPct val="100000"/>
              </a:lnSpc>
              <a:spcBef>
                <a:spcPts val="440"/>
              </a:spcBef>
              <a:spcAft>
                <a:spcPts val="0"/>
              </a:spcAft>
              <a:buClr>
                <a:srgbClr val="000000"/>
              </a:buClr>
              <a:buSzPts val="2200"/>
              <a:buFont typeface="Arial"/>
              <a:buChar char="•"/>
            </a:pPr>
            <a:r>
              <a:rPr b="0" i="0" lang="en-US" sz="2200" u="none" cap="none" strike="noStrike">
                <a:solidFill>
                  <a:srgbClr val="000000"/>
                </a:solidFill>
                <a:latin typeface="Arial"/>
                <a:ea typeface="Arial"/>
                <a:cs typeface="Arial"/>
                <a:sym typeface="Arial"/>
              </a:rPr>
              <a:t>You, as Title I parents, have the right to be involved in the development of this plan.</a:t>
            </a:r>
            <a:endParaRPr b="0" i="0" sz="2400" u="none" cap="none" strike="noStrike">
              <a:solidFill>
                <a:srgbClr val="000000"/>
              </a:solidFill>
              <a:latin typeface="Arial"/>
              <a:ea typeface="Arial"/>
              <a:cs typeface="Arial"/>
              <a:sym typeface="Arial"/>
            </a:endParaRPr>
          </a:p>
          <a:p>
            <a:pPr indent="-285750" lvl="1" marL="742950" marR="0" rtl="0" algn="l">
              <a:lnSpc>
                <a:spcPct val="100000"/>
              </a:lnSpc>
              <a:spcBef>
                <a:spcPts val="36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a:p>
            <a:pPr indent="-203200" lvl="0" marL="342900" marR="0" rtl="0" algn="l">
              <a:lnSpc>
                <a:spcPct val="100000"/>
              </a:lnSpc>
              <a:spcBef>
                <a:spcPts val="440"/>
              </a:spcBef>
              <a:spcAft>
                <a:spcPts val="0"/>
              </a:spcAft>
              <a:buClr>
                <a:srgbClr val="000000"/>
              </a:buClr>
              <a:buSzPts val="2200"/>
              <a:buFont typeface="Arial"/>
              <a:buNone/>
            </a:pPr>
            <a:r>
              <a:t/>
            </a:r>
            <a:endParaRPr b="0" i="0" sz="2200" u="none" cap="none" strike="noStrike">
              <a:solidFill>
                <a:srgbClr val="000000"/>
              </a:solidFill>
              <a:latin typeface="Arial"/>
              <a:ea typeface="Arial"/>
              <a:cs typeface="Arial"/>
              <a:sym typeface="Arial"/>
            </a:endParaRPr>
          </a:p>
          <a:p>
            <a:pPr indent="-342900" lvl="0" marL="342900" marR="0" rtl="0" algn="l">
              <a:lnSpc>
                <a:spcPct val="100000"/>
              </a:lnSpc>
              <a:spcBef>
                <a:spcPts val="440"/>
              </a:spcBef>
              <a:spcAft>
                <a:spcPts val="0"/>
              </a:spcAft>
              <a:buClr>
                <a:srgbClr val="000000"/>
              </a:buClr>
              <a:buSzPts val="2200"/>
              <a:buFont typeface="Arial"/>
              <a:buNone/>
            </a:pPr>
            <a:r>
              <a:t/>
            </a:r>
            <a:endParaRPr b="0" i="0" sz="2200" u="none" cap="none" strike="noStrike">
              <a:solidFill>
                <a:srgbClr val="000000"/>
              </a:solidFill>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g1f0ba319e2e_0_621"/>
          <p:cNvSpPr txBox="1"/>
          <p:nvPr>
            <p:ph type="title"/>
          </p:nvPr>
        </p:nvSpPr>
        <p:spPr>
          <a:xfrm>
            <a:off x="125675" y="1467225"/>
            <a:ext cx="3920700" cy="2853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2800"/>
              <a:buNone/>
            </a:pPr>
            <a:r>
              <a:t/>
            </a:r>
            <a:endParaRPr b="1" sz="4500">
              <a:solidFill>
                <a:srgbClr val="FF0000"/>
              </a:solidFill>
              <a:latin typeface="Arial"/>
              <a:ea typeface="Arial"/>
              <a:cs typeface="Arial"/>
              <a:sym typeface="Arial"/>
            </a:endParaRPr>
          </a:p>
          <a:p>
            <a:pPr indent="0" lvl="0" marL="0" rtl="0" algn="ctr">
              <a:lnSpc>
                <a:spcPct val="100000"/>
              </a:lnSpc>
              <a:spcBef>
                <a:spcPts val="0"/>
              </a:spcBef>
              <a:spcAft>
                <a:spcPts val="0"/>
              </a:spcAft>
              <a:buSzPts val="2800"/>
              <a:buNone/>
            </a:pPr>
            <a:r>
              <a:t/>
            </a:r>
            <a:endParaRPr b="1" sz="4500">
              <a:solidFill>
                <a:srgbClr val="FF0000"/>
              </a:solidFill>
              <a:latin typeface="Arial"/>
              <a:ea typeface="Arial"/>
              <a:cs typeface="Arial"/>
              <a:sym typeface="Arial"/>
            </a:endParaRPr>
          </a:p>
          <a:p>
            <a:pPr indent="0" lvl="0" marL="0" rtl="0" algn="ctr">
              <a:lnSpc>
                <a:spcPct val="100000"/>
              </a:lnSpc>
              <a:spcBef>
                <a:spcPts val="0"/>
              </a:spcBef>
              <a:spcAft>
                <a:spcPts val="0"/>
              </a:spcAft>
              <a:buSzPts val="2800"/>
              <a:buNone/>
            </a:pPr>
            <a:r>
              <a:t/>
            </a:r>
            <a:endParaRPr b="1" sz="4500">
              <a:solidFill>
                <a:srgbClr val="FF0000"/>
              </a:solidFill>
              <a:latin typeface="Arial"/>
              <a:ea typeface="Arial"/>
              <a:cs typeface="Arial"/>
              <a:sym typeface="Arial"/>
            </a:endParaRPr>
          </a:p>
          <a:p>
            <a:pPr indent="0" lvl="0" marL="0" rtl="0" algn="ctr">
              <a:lnSpc>
                <a:spcPct val="100000"/>
              </a:lnSpc>
              <a:spcBef>
                <a:spcPts val="0"/>
              </a:spcBef>
              <a:spcAft>
                <a:spcPts val="0"/>
              </a:spcAft>
              <a:buSzPts val="2800"/>
              <a:buNone/>
            </a:pPr>
            <a:r>
              <a:t/>
            </a:r>
            <a:endParaRPr b="1" sz="4500">
              <a:solidFill>
                <a:srgbClr val="FF0000"/>
              </a:solidFill>
              <a:latin typeface="Arial"/>
              <a:ea typeface="Arial"/>
              <a:cs typeface="Arial"/>
              <a:sym typeface="Arial"/>
            </a:endParaRPr>
          </a:p>
          <a:p>
            <a:pPr indent="0" lvl="0" marL="0" rtl="0" algn="ctr">
              <a:lnSpc>
                <a:spcPct val="100000"/>
              </a:lnSpc>
              <a:spcBef>
                <a:spcPts val="0"/>
              </a:spcBef>
              <a:spcAft>
                <a:spcPts val="0"/>
              </a:spcAft>
              <a:buSzPts val="2800"/>
              <a:buNone/>
            </a:pPr>
            <a:r>
              <a:t/>
            </a:r>
            <a:endParaRPr b="1" sz="4500">
              <a:solidFill>
                <a:srgbClr val="FF0000"/>
              </a:solidFill>
              <a:latin typeface="Arial"/>
              <a:ea typeface="Arial"/>
              <a:cs typeface="Arial"/>
              <a:sym typeface="Arial"/>
            </a:endParaRPr>
          </a:p>
          <a:p>
            <a:pPr indent="0" lvl="0" marL="0" rtl="0" algn="ctr">
              <a:lnSpc>
                <a:spcPct val="100000"/>
              </a:lnSpc>
              <a:spcBef>
                <a:spcPts val="0"/>
              </a:spcBef>
              <a:spcAft>
                <a:spcPts val="0"/>
              </a:spcAft>
              <a:buSzPts val="2800"/>
              <a:buNone/>
            </a:pPr>
            <a:r>
              <a:rPr b="1" lang="en-US" sz="4500">
                <a:solidFill>
                  <a:srgbClr val="FF0000"/>
                </a:solidFill>
                <a:latin typeface="Arial"/>
                <a:ea typeface="Arial"/>
                <a:cs typeface="Arial"/>
                <a:sym typeface="Arial"/>
              </a:rPr>
              <a:t>How is the evaluation of the </a:t>
            </a:r>
            <a:br>
              <a:rPr b="1" lang="en-US" sz="4500">
                <a:solidFill>
                  <a:srgbClr val="FF0000"/>
                </a:solidFill>
                <a:latin typeface="Arial"/>
                <a:ea typeface="Arial"/>
                <a:cs typeface="Arial"/>
                <a:sym typeface="Arial"/>
              </a:rPr>
            </a:br>
            <a:r>
              <a:rPr b="1" lang="en-US" sz="4500">
                <a:solidFill>
                  <a:srgbClr val="FF0000"/>
                </a:solidFill>
                <a:latin typeface="Arial"/>
                <a:ea typeface="Arial"/>
                <a:cs typeface="Arial"/>
                <a:sym typeface="Arial"/>
              </a:rPr>
              <a:t>LEA Parent and Family Engagement Policy Conducted?</a:t>
            </a:r>
            <a:endParaRPr b="1" sz="4500">
              <a:solidFill>
                <a:srgbClr val="FF0000"/>
              </a:solidFill>
            </a:endParaRPr>
          </a:p>
          <a:p>
            <a:pPr indent="0" lvl="0" marL="0" rtl="0" algn="ctr">
              <a:lnSpc>
                <a:spcPct val="100000"/>
              </a:lnSpc>
              <a:spcBef>
                <a:spcPts val="0"/>
              </a:spcBef>
              <a:spcAft>
                <a:spcPts val="0"/>
              </a:spcAft>
              <a:buSzPts val="2800"/>
              <a:buNone/>
            </a:pPr>
            <a:r>
              <a:t/>
            </a:r>
            <a:endParaRPr b="1" sz="4500">
              <a:solidFill>
                <a:srgbClr val="FF0000"/>
              </a:solidFill>
            </a:endParaRPr>
          </a:p>
        </p:txBody>
      </p:sp>
      <p:sp>
        <p:nvSpPr>
          <p:cNvPr id="201" name="Google Shape;201;g1f0ba319e2e_0_621"/>
          <p:cNvSpPr txBox="1"/>
          <p:nvPr/>
        </p:nvSpPr>
        <p:spPr>
          <a:xfrm>
            <a:off x="4385125" y="224050"/>
            <a:ext cx="4538400" cy="64815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000000"/>
              </a:buClr>
              <a:buSzPts val="2200"/>
              <a:buFont typeface="Arial"/>
              <a:buChar char="•"/>
            </a:pPr>
            <a:r>
              <a:rPr b="0" i="0" lang="en-US" sz="2200" u="none" cap="none" strike="noStrike">
                <a:solidFill>
                  <a:srgbClr val="000000"/>
                </a:solidFill>
                <a:latin typeface="Arial"/>
                <a:ea typeface="Arial"/>
                <a:cs typeface="Arial"/>
                <a:sym typeface="Arial"/>
              </a:rPr>
              <a:t>Evaluation Requirements</a:t>
            </a:r>
            <a:endParaRPr b="0" i="0" sz="2400" u="none" cap="none" strike="noStrike">
              <a:solidFill>
                <a:srgbClr val="000000"/>
              </a:solidFill>
              <a:latin typeface="Arial"/>
              <a:ea typeface="Arial"/>
              <a:cs typeface="Arial"/>
              <a:sym typeface="Arial"/>
            </a:endParaRPr>
          </a:p>
          <a:p>
            <a:pPr indent="-342900" lvl="0" marL="342900" marR="0" rtl="0" algn="l">
              <a:lnSpc>
                <a:spcPct val="100000"/>
              </a:lnSpc>
              <a:spcBef>
                <a:spcPts val="360"/>
              </a:spcBef>
              <a:spcAft>
                <a:spcPts val="0"/>
              </a:spcAft>
              <a:buClr>
                <a:srgbClr val="000000"/>
              </a:buClr>
              <a:buSzPts val="1800"/>
              <a:buFont typeface="Arial"/>
              <a:buChar char="•"/>
            </a:pPr>
            <a:r>
              <a:rPr b="0" i="0" lang="en-US" sz="1800" u="none" cap="none" strike="noStrike">
                <a:solidFill>
                  <a:srgbClr val="000000"/>
                </a:solidFill>
                <a:latin typeface="Arial"/>
                <a:ea typeface="Arial"/>
                <a:cs typeface="Arial"/>
                <a:sym typeface="Arial"/>
              </a:rPr>
              <a:t>LEAs and schools must actively outreach to all parents and families reaching beyond barriers of culture, language, disabilities, and poverty.</a:t>
            </a:r>
            <a:endParaRPr b="0" i="0" sz="2400" u="none" cap="none" strike="noStrike">
              <a:solidFill>
                <a:srgbClr val="000000"/>
              </a:solidFill>
              <a:latin typeface="Arial"/>
              <a:ea typeface="Arial"/>
              <a:cs typeface="Arial"/>
              <a:sym typeface="Arial"/>
            </a:endParaRPr>
          </a:p>
          <a:p>
            <a:pPr indent="-285750" lvl="1" marL="742950" marR="0" rtl="0" algn="l">
              <a:lnSpc>
                <a:spcPct val="100000"/>
              </a:lnSpc>
              <a:spcBef>
                <a:spcPts val="360"/>
              </a:spcBef>
              <a:spcAft>
                <a:spcPts val="0"/>
              </a:spcAft>
              <a:buClr>
                <a:srgbClr val="000000"/>
              </a:buClr>
              <a:buSzPts val="1800"/>
              <a:buFont typeface="Arial"/>
              <a:buChar char="–"/>
            </a:pPr>
            <a:r>
              <a:rPr b="0" i="0" lang="en-US" sz="1800" u="none" cap="none" strike="noStrike">
                <a:solidFill>
                  <a:srgbClr val="000000"/>
                </a:solidFill>
                <a:latin typeface="Arial"/>
                <a:ea typeface="Arial"/>
                <a:cs typeface="Arial"/>
                <a:sym typeface="Arial"/>
              </a:rPr>
              <a:t>Conduct annually</a:t>
            </a:r>
            <a:endParaRPr b="0" i="0" sz="2000" u="none" cap="none" strike="noStrike">
              <a:solidFill>
                <a:srgbClr val="000000"/>
              </a:solidFill>
              <a:latin typeface="Arial"/>
              <a:ea typeface="Arial"/>
              <a:cs typeface="Arial"/>
              <a:sym typeface="Arial"/>
            </a:endParaRPr>
          </a:p>
          <a:p>
            <a:pPr indent="-285750" lvl="1" marL="742950" marR="0" rtl="0" algn="l">
              <a:lnSpc>
                <a:spcPct val="100000"/>
              </a:lnSpc>
              <a:spcBef>
                <a:spcPts val="360"/>
              </a:spcBef>
              <a:spcAft>
                <a:spcPts val="0"/>
              </a:spcAft>
              <a:buClr>
                <a:srgbClr val="000000"/>
              </a:buClr>
              <a:buSzPts val="1800"/>
              <a:buFont typeface="Arial"/>
              <a:buChar char="–"/>
            </a:pPr>
            <a:r>
              <a:rPr b="0" i="0" lang="en-US" sz="1800" u="none" cap="none" strike="noStrike">
                <a:solidFill>
                  <a:srgbClr val="000000"/>
                </a:solidFill>
                <a:latin typeface="Arial"/>
                <a:ea typeface="Arial"/>
                <a:cs typeface="Arial"/>
                <a:sym typeface="Arial"/>
              </a:rPr>
              <a:t>Conduct with Title I parents</a:t>
            </a:r>
            <a:endParaRPr b="0" i="0" sz="2000" u="none" cap="none" strike="noStrike">
              <a:solidFill>
                <a:srgbClr val="000000"/>
              </a:solidFill>
              <a:latin typeface="Arial"/>
              <a:ea typeface="Arial"/>
              <a:cs typeface="Arial"/>
              <a:sym typeface="Arial"/>
            </a:endParaRPr>
          </a:p>
          <a:p>
            <a:pPr indent="-285750" lvl="1" marL="742950" marR="0" rtl="0" algn="l">
              <a:lnSpc>
                <a:spcPct val="100000"/>
              </a:lnSpc>
              <a:spcBef>
                <a:spcPts val="360"/>
              </a:spcBef>
              <a:spcAft>
                <a:spcPts val="0"/>
              </a:spcAft>
              <a:buClr>
                <a:srgbClr val="000000"/>
              </a:buClr>
              <a:buSzPts val="1800"/>
              <a:buFont typeface="Arial"/>
              <a:buChar char="–"/>
            </a:pPr>
            <a:r>
              <a:rPr b="0" i="0" lang="en-US" sz="1800" u="none" cap="none" strike="noStrike">
                <a:solidFill>
                  <a:srgbClr val="000000"/>
                </a:solidFill>
                <a:latin typeface="Arial"/>
                <a:ea typeface="Arial"/>
                <a:cs typeface="Arial"/>
                <a:sym typeface="Arial"/>
              </a:rPr>
              <a:t>Analyze Content and Effectiveness of the current plan</a:t>
            </a:r>
            <a:endParaRPr b="0" i="0" sz="2000" u="none" cap="none" strike="noStrike">
              <a:solidFill>
                <a:srgbClr val="000000"/>
              </a:solidFill>
              <a:latin typeface="Arial"/>
              <a:ea typeface="Arial"/>
              <a:cs typeface="Arial"/>
              <a:sym typeface="Arial"/>
            </a:endParaRPr>
          </a:p>
          <a:p>
            <a:pPr indent="-285750" lvl="1" marL="742950" marR="0" rtl="0" algn="l">
              <a:lnSpc>
                <a:spcPct val="100000"/>
              </a:lnSpc>
              <a:spcBef>
                <a:spcPts val="360"/>
              </a:spcBef>
              <a:spcAft>
                <a:spcPts val="0"/>
              </a:spcAft>
              <a:buClr>
                <a:srgbClr val="000000"/>
              </a:buClr>
              <a:buSzPts val="1800"/>
              <a:buFont typeface="Arial"/>
              <a:buChar char="–"/>
            </a:pPr>
            <a:r>
              <a:rPr b="0" i="0" lang="en-US" sz="1800" u="none" cap="none" strike="noStrike">
                <a:solidFill>
                  <a:srgbClr val="000000"/>
                </a:solidFill>
                <a:latin typeface="Arial"/>
                <a:ea typeface="Arial"/>
                <a:cs typeface="Arial"/>
                <a:sym typeface="Arial"/>
              </a:rPr>
              <a:t>Identify Barriers to parental and family engagement</a:t>
            </a:r>
            <a:endParaRPr b="0" i="0" sz="2000" u="none" cap="none" strike="noStrike">
              <a:solidFill>
                <a:srgbClr val="000000"/>
              </a:solidFill>
              <a:latin typeface="Arial"/>
              <a:ea typeface="Arial"/>
              <a:cs typeface="Arial"/>
              <a:sym typeface="Arial"/>
            </a:endParaRPr>
          </a:p>
          <a:p>
            <a:pPr indent="-285750" lvl="1" marL="742950" marR="0" rtl="0" algn="l">
              <a:lnSpc>
                <a:spcPct val="100000"/>
              </a:lnSpc>
              <a:spcBef>
                <a:spcPts val="360"/>
              </a:spcBef>
              <a:spcAft>
                <a:spcPts val="0"/>
              </a:spcAft>
              <a:buClr>
                <a:srgbClr val="000000"/>
              </a:buClr>
              <a:buSzPts val="1800"/>
              <a:buFont typeface="Arial"/>
              <a:buChar char="–"/>
            </a:pPr>
            <a:r>
              <a:rPr b="0" i="0" lang="en-US" sz="1800" u="none" cap="none" strike="noStrike">
                <a:solidFill>
                  <a:srgbClr val="000000"/>
                </a:solidFill>
                <a:latin typeface="Arial"/>
                <a:ea typeface="Arial"/>
                <a:cs typeface="Arial"/>
                <a:sym typeface="Arial"/>
              </a:rPr>
              <a:t>Data/Input may include…</a:t>
            </a:r>
            <a:endParaRPr b="0" i="0" sz="2000" u="none" cap="none" strike="noStrike">
              <a:solidFill>
                <a:srgbClr val="000000"/>
              </a:solidFill>
              <a:latin typeface="Arial"/>
              <a:ea typeface="Arial"/>
              <a:cs typeface="Arial"/>
              <a:sym typeface="Arial"/>
            </a:endParaRPr>
          </a:p>
          <a:p>
            <a:pPr indent="-228600" lvl="2" marL="1143000" marR="0" rtl="0" algn="l">
              <a:lnSpc>
                <a:spcPct val="100000"/>
              </a:lnSpc>
              <a:spcBef>
                <a:spcPts val="320"/>
              </a:spcBef>
              <a:spcAft>
                <a:spcPts val="0"/>
              </a:spcAft>
              <a:buClr>
                <a:srgbClr val="000000"/>
              </a:buClr>
              <a:buSzPts val="1600"/>
              <a:buFont typeface="Arial"/>
              <a:buChar char="•"/>
            </a:pPr>
            <a:r>
              <a:rPr b="0" i="0" lang="en-US" sz="1600" u="none" cap="none" strike="noStrike">
                <a:solidFill>
                  <a:srgbClr val="000000"/>
                </a:solidFill>
                <a:latin typeface="Arial"/>
                <a:ea typeface="Arial"/>
                <a:cs typeface="Arial"/>
                <a:sym typeface="Arial"/>
              </a:rPr>
              <a:t>Parent Survey (Required)</a:t>
            </a:r>
            <a:endParaRPr b="0" i="0" sz="1800" u="none" cap="none" strike="noStrike">
              <a:solidFill>
                <a:srgbClr val="000000"/>
              </a:solidFill>
              <a:latin typeface="Arial"/>
              <a:ea typeface="Arial"/>
              <a:cs typeface="Arial"/>
              <a:sym typeface="Arial"/>
            </a:endParaRPr>
          </a:p>
          <a:p>
            <a:pPr indent="-228600" lvl="2" marL="1143000" marR="0" rtl="0" algn="l">
              <a:lnSpc>
                <a:spcPct val="100000"/>
              </a:lnSpc>
              <a:spcBef>
                <a:spcPts val="320"/>
              </a:spcBef>
              <a:spcAft>
                <a:spcPts val="0"/>
              </a:spcAft>
              <a:buClr>
                <a:srgbClr val="000000"/>
              </a:buClr>
              <a:buSzPts val="1600"/>
              <a:buFont typeface="Arial"/>
              <a:buChar char="•"/>
            </a:pPr>
            <a:r>
              <a:rPr b="0" i="0" lang="en-US" sz="1600" u="none" cap="none" strike="noStrike">
                <a:solidFill>
                  <a:srgbClr val="000000"/>
                </a:solidFill>
                <a:latin typeface="Arial"/>
                <a:ea typeface="Arial"/>
                <a:cs typeface="Arial"/>
                <a:sym typeface="Arial"/>
              </a:rPr>
              <a:t>Focus Groups</a:t>
            </a:r>
            <a:endParaRPr b="0" i="0" sz="1800" u="none" cap="none" strike="noStrike">
              <a:solidFill>
                <a:srgbClr val="000000"/>
              </a:solidFill>
              <a:latin typeface="Arial"/>
              <a:ea typeface="Arial"/>
              <a:cs typeface="Arial"/>
              <a:sym typeface="Arial"/>
            </a:endParaRPr>
          </a:p>
          <a:p>
            <a:pPr indent="-228600" lvl="2" marL="1143000" marR="0" rtl="0" algn="l">
              <a:lnSpc>
                <a:spcPct val="100000"/>
              </a:lnSpc>
              <a:spcBef>
                <a:spcPts val="320"/>
              </a:spcBef>
              <a:spcAft>
                <a:spcPts val="0"/>
              </a:spcAft>
              <a:buClr>
                <a:srgbClr val="000000"/>
              </a:buClr>
              <a:buSzPts val="1600"/>
              <a:buFont typeface="Arial"/>
              <a:buChar char="•"/>
            </a:pPr>
            <a:r>
              <a:rPr b="0" i="0" lang="en-US" sz="1600" u="none" cap="none" strike="noStrike">
                <a:solidFill>
                  <a:srgbClr val="000000"/>
                </a:solidFill>
                <a:latin typeface="Arial"/>
                <a:ea typeface="Arial"/>
                <a:cs typeface="Arial"/>
                <a:sym typeface="Arial"/>
              </a:rPr>
              <a:t>Parent Advisory Committees</a:t>
            </a:r>
            <a:endParaRPr b="0" i="0" sz="1800" u="none" cap="none" strike="noStrike">
              <a:solidFill>
                <a:srgbClr val="000000"/>
              </a:solidFill>
              <a:latin typeface="Arial"/>
              <a:ea typeface="Arial"/>
              <a:cs typeface="Arial"/>
              <a:sym typeface="Arial"/>
            </a:endParaRPr>
          </a:p>
          <a:p>
            <a:pPr indent="-342900" lvl="0" marL="342900" marR="0" rtl="0" algn="l">
              <a:lnSpc>
                <a:spcPct val="100000"/>
              </a:lnSpc>
              <a:spcBef>
                <a:spcPts val="480"/>
              </a:spcBef>
              <a:spcAft>
                <a:spcPts val="0"/>
              </a:spcAft>
              <a:buClr>
                <a:srgbClr val="000000"/>
              </a:buClr>
              <a:buSzPts val="2400"/>
              <a:buFont typeface="Arial"/>
              <a:buChar char="•"/>
            </a:pPr>
            <a:r>
              <a:rPr b="0" i="0" lang="en-US" sz="2400" u="none" cap="none" strike="noStrike">
                <a:solidFill>
                  <a:srgbClr val="000000"/>
                </a:solidFill>
                <a:latin typeface="Arial"/>
                <a:ea typeface="Arial"/>
                <a:cs typeface="Arial"/>
                <a:sym typeface="Arial"/>
              </a:rPr>
              <a:t>Process and Timeline	</a:t>
            </a:r>
            <a:endParaRPr b="0" i="0" sz="500" u="none" cap="none" strike="noStrike">
              <a:solidFill>
                <a:srgbClr val="000000"/>
              </a:solidFill>
              <a:latin typeface="Arial"/>
              <a:ea typeface="Arial"/>
              <a:cs typeface="Arial"/>
              <a:sym typeface="Arial"/>
            </a:endParaRPr>
          </a:p>
          <a:p>
            <a:pPr indent="-285750" lvl="1" marL="742950" marR="0" rtl="0" algn="l">
              <a:lnSpc>
                <a:spcPct val="100000"/>
              </a:lnSpc>
              <a:spcBef>
                <a:spcPts val="100"/>
              </a:spcBef>
              <a:spcAft>
                <a:spcPts val="0"/>
              </a:spcAft>
              <a:buClr>
                <a:srgbClr val="000000"/>
              </a:buClr>
              <a:buSzPts val="500"/>
              <a:buFont typeface="Arial"/>
              <a:buNone/>
            </a:pPr>
            <a:r>
              <a:t/>
            </a:r>
            <a:endParaRPr b="0" i="0" sz="500" u="none" cap="none" strike="noStrike">
              <a:solidFill>
                <a:srgbClr val="000000"/>
              </a:solidFill>
              <a:latin typeface="Arial"/>
              <a:ea typeface="Arial"/>
              <a:cs typeface="Arial"/>
              <a:sym typeface="Arial"/>
            </a:endParaRPr>
          </a:p>
          <a:p>
            <a:pPr indent="-342900" lvl="0" marL="342900" marR="0" rtl="0" algn="l">
              <a:lnSpc>
                <a:spcPct val="100000"/>
              </a:lnSpc>
              <a:spcBef>
                <a:spcPts val="440"/>
              </a:spcBef>
              <a:spcAft>
                <a:spcPts val="0"/>
              </a:spcAft>
              <a:buClr>
                <a:srgbClr val="000000"/>
              </a:buClr>
              <a:buSzPts val="2200"/>
              <a:buFont typeface="Arial"/>
              <a:buChar char="•"/>
            </a:pPr>
            <a:r>
              <a:rPr b="0" i="0" lang="en-US" sz="2200" u="none" cap="none" strike="noStrike">
                <a:solidFill>
                  <a:srgbClr val="000000"/>
                </a:solidFill>
                <a:latin typeface="Arial"/>
                <a:ea typeface="Arial"/>
                <a:cs typeface="Arial"/>
                <a:sym typeface="Arial"/>
              </a:rPr>
              <a:t>How the evaluation informs next year’s plan</a:t>
            </a:r>
            <a:endParaRPr b="0" i="0" sz="2400" u="none" cap="none" strike="noStrike">
              <a:solidFill>
                <a:srgbClr val="000000"/>
              </a:solidFill>
              <a:latin typeface="Arial"/>
              <a:ea typeface="Arial"/>
              <a:cs typeface="Arial"/>
              <a:sym typeface="Arial"/>
            </a:endParaRPr>
          </a:p>
          <a:p>
            <a:pPr indent="-342900" lvl="0" marL="342900" marR="0" rtl="0" algn="l">
              <a:lnSpc>
                <a:spcPct val="100000"/>
              </a:lnSpc>
              <a:spcBef>
                <a:spcPts val="440"/>
              </a:spcBef>
              <a:spcAft>
                <a:spcPts val="0"/>
              </a:spcAft>
              <a:buClr>
                <a:srgbClr val="000000"/>
              </a:buClr>
              <a:buSzPts val="2200"/>
              <a:buFont typeface="Arial"/>
              <a:buNone/>
            </a:pPr>
            <a:r>
              <a:t/>
            </a:r>
            <a:endParaRPr b="0" i="0" sz="2200" u="none" cap="none" strike="noStrike">
              <a:solidFill>
                <a:srgbClr val="000000"/>
              </a:solidFill>
              <a:latin typeface="Arial"/>
              <a:ea typeface="Arial"/>
              <a:cs typeface="Arial"/>
              <a:sym typeface="Arial"/>
            </a:endParaRPr>
          </a:p>
          <a:p>
            <a:pPr indent="-342900" lvl="0" marL="342900" marR="0" rtl="0" algn="l">
              <a:lnSpc>
                <a:spcPct val="100000"/>
              </a:lnSpc>
              <a:spcBef>
                <a:spcPts val="440"/>
              </a:spcBef>
              <a:spcAft>
                <a:spcPts val="0"/>
              </a:spcAft>
              <a:buClr>
                <a:srgbClr val="000000"/>
              </a:buClr>
              <a:buSzPts val="2200"/>
              <a:buFont typeface="Arial"/>
              <a:buNone/>
            </a:pPr>
            <a:r>
              <a:t/>
            </a:r>
            <a:endParaRPr b="0" i="0" sz="2200" u="none" cap="none" strike="noStrike">
              <a:solidFill>
                <a:srgbClr val="000000"/>
              </a:solidFill>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10"/>
          <p:cNvSpPr txBox="1"/>
          <p:nvPr>
            <p:ph type="title"/>
          </p:nvPr>
        </p:nvSpPr>
        <p:spPr>
          <a:xfrm>
            <a:off x="330825" y="101100"/>
            <a:ext cx="3706500" cy="6557400"/>
          </a:xfrm>
          <a:prstGeom prst="rect">
            <a:avLst/>
          </a:prstGeom>
          <a:noFill/>
          <a:ln>
            <a:noFill/>
          </a:ln>
        </p:spPr>
        <p:txBody>
          <a:bodyPr anchorCtr="0" anchor="t" bIns="45700" lIns="91425" spcFirstLastPara="1" rIns="91425" wrap="square" tIns="45700">
            <a:normAutofit/>
          </a:bodyPr>
          <a:lstStyle/>
          <a:p>
            <a:pPr indent="0" lvl="0" marL="0" rtl="0" algn="ctr">
              <a:lnSpc>
                <a:spcPct val="100000"/>
              </a:lnSpc>
              <a:spcBef>
                <a:spcPts val="0"/>
              </a:spcBef>
              <a:spcAft>
                <a:spcPts val="0"/>
              </a:spcAft>
              <a:buClr>
                <a:schemeClr val="accent1"/>
              </a:buClr>
              <a:buSzPts val="3600"/>
              <a:buFont typeface="Trebuchet MS"/>
              <a:buNone/>
            </a:pPr>
            <a:r>
              <a:rPr b="1" lang="en-US" sz="4500">
                <a:solidFill>
                  <a:srgbClr val="FF0000"/>
                </a:solidFill>
                <a:latin typeface="Times New Roman"/>
                <a:ea typeface="Times New Roman"/>
                <a:cs typeface="Times New Roman"/>
                <a:sym typeface="Times New Roman"/>
              </a:rPr>
              <a:t>Family Engagement Plan</a:t>
            </a:r>
            <a:endParaRPr b="1" sz="4500">
              <a:solidFill>
                <a:srgbClr val="FF0000"/>
              </a:solidFill>
              <a:latin typeface="Times New Roman"/>
              <a:ea typeface="Times New Roman"/>
              <a:cs typeface="Times New Roman"/>
              <a:sym typeface="Times New Roman"/>
            </a:endParaRPr>
          </a:p>
          <a:p>
            <a:pPr indent="0" lvl="0" marL="0" rtl="0" algn="l">
              <a:lnSpc>
                <a:spcPct val="100000"/>
              </a:lnSpc>
              <a:spcBef>
                <a:spcPts val="0"/>
              </a:spcBef>
              <a:spcAft>
                <a:spcPts val="0"/>
              </a:spcAft>
              <a:buClr>
                <a:schemeClr val="accent1"/>
              </a:buClr>
              <a:buSzPts val="3600"/>
              <a:buFont typeface="Trebuchet MS"/>
              <a:buNone/>
            </a:pPr>
            <a:r>
              <a:t/>
            </a:r>
            <a:endParaRPr b="1" sz="3500">
              <a:solidFill>
                <a:srgbClr val="FF0000"/>
              </a:solidFill>
              <a:latin typeface="Times New Roman"/>
              <a:ea typeface="Times New Roman"/>
              <a:cs typeface="Times New Roman"/>
              <a:sym typeface="Times New Roman"/>
            </a:endParaRPr>
          </a:p>
          <a:p>
            <a:pPr indent="0" lvl="0" marL="0" rtl="0" algn="ctr">
              <a:lnSpc>
                <a:spcPct val="100000"/>
              </a:lnSpc>
              <a:spcBef>
                <a:spcPts val="0"/>
              </a:spcBef>
              <a:spcAft>
                <a:spcPts val="0"/>
              </a:spcAft>
              <a:buClr>
                <a:schemeClr val="accent1"/>
              </a:buClr>
              <a:buSzPts val="3600"/>
              <a:buFont typeface="Trebuchet MS"/>
              <a:buNone/>
            </a:pPr>
            <a:r>
              <a:rPr b="1" lang="en-US" sz="3500" u="sng">
                <a:solidFill>
                  <a:srgbClr val="FF0000"/>
                </a:solidFill>
                <a:latin typeface="Times New Roman"/>
                <a:ea typeface="Times New Roman"/>
                <a:cs typeface="Times New Roman"/>
                <a:sym typeface="Times New Roman"/>
                <a:hlinkClick r:id="rId3">
                  <a:extLst>
                    <a:ext uri="{A12FA001-AC4F-418D-AE19-62706E023703}">
                      <ahyp:hlinkClr val="tx"/>
                    </a:ext>
                  </a:extLst>
                </a:hlinkClick>
              </a:rPr>
              <a:t>MES Family Engagement Plan</a:t>
            </a:r>
            <a:endParaRPr>
              <a:solidFill>
                <a:srgbClr val="FF0000"/>
              </a:solidFill>
            </a:endParaRPr>
          </a:p>
          <a:p>
            <a:pPr indent="0" lvl="0" marL="0" rtl="0" algn="ctr">
              <a:lnSpc>
                <a:spcPct val="100000"/>
              </a:lnSpc>
              <a:spcBef>
                <a:spcPts val="0"/>
              </a:spcBef>
              <a:spcAft>
                <a:spcPts val="0"/>
              </a:spcAft>
              <a:buClr>
                <a:schemeClr val="accent1"/>
              </a:buClr>
              <a:buSzPts val="3600"/>
              <a:buFont typeface="Trebuchet MS"/>
              <a:buNone/>
            </a:pPr>
            <a:r>
              <a:rPr lang="en-US" sz="1600"/>
              <a:t>(Posted on MES Website)</a:t>
            </a:r>
            <a:r>
              <a:rPr b="1" lang="en-US" sz="2300" u="sng">
                <a:solidFill>
                  <a:srgbClr val="FF0000"/>
                </a:solidFill>
                <a:latin typeface="Times New Roman"/>
                <a:ea typeface="Times New Roman"/>
                <a:cs typeface="Times New Roman"/>
                <a:sym typeface="Times New Roman"/>
                <a:hlinkClick r:id="rId4">
                  <a:extLst>
                    <a:ext uri="{A12FA001-AC4F-418D-AE19-62706E023703}">
                      <ahyp:hlinkClr val="tx"/>
                    </a:ext>
                  </a:extLst>
                </a:hlinkClick>
              </a:rPr>
              <a:t> </a:t>
            </a:r>
            <a:r>
              <a:rPr b="1" lang="en-US" sz="2300">
                <a:solidFill>
                  <a:srgbClr val="FF0000"/>
                </a:solidFill>
                <a:latin typeface="Times New Roman"/>
                <a:ea typeface="Times New Roman"/>
                <a:cs typeface="Times New Roman"/>
                <a:sym typeface="Times New Roman"/>
              </a:rPr>
              <a:t> </a:t>
            </a:r>
            <a:endParaRPr b="1" sz="2300">
              <a:solidFill>
                <a:srgbClr val="FF0000"/>
              </a:solidFill>
              <a:latin typeface="Times New Roman"/>
              <a:ea typeface="Times New Roman"/>
              <a:cs typeface="Times New Roman"/>
              <a:sym typeface="Times New Roman"/>
            </a:endParaRPr>
          </a:p>
          <a:p>
            <a:pPr indent="0" lvl="0" marL="0" rtl="0" algn="ctr">
              <a:lnSpc>
                <a:spcPct val="115000"/>
              </a:lnSpc>
              <a:spcBef>
                <a:spcPts val="1000"/>
              </a:spcBef>
              <a:spcAft>
                <a:spcPts val="0"/>
              </a:spcAft>
              <a:buClr>
                <a:srgbClr val="000000"/>
              </a:buClr>
              <a:buSzPts val="1440"/>
              <a:buFont typeface="Arial"/>
              <a:buNone/>
            </a:pPr>
            <a:r>
              <a:t/>
            </a:r>
            <a:endParaRPr b="1" sz="2000">
              <a:solidFill>
                <a:srgbClr val="FF0000"/>
              </a:solidFill>
              <a:latin typeface="Times New Roman"/>
              <a:ea typeface="Times New Roman"/>
              <a:cs typeface="Times New Roman"/>
              <a:sym typeface="Times New Roman"/>
            </a:endParaRPr>
          </a:p>
          <a:p>
            <a:pPr indent="0" lvl="0" marL="0" rtl="0" algn="ctr">
              <a:lnSpc>
                <a:spcPct val="115000"/>
              </a:lnSpc>
              <a:spcBef>
                <a:spcPts val="1000"/>
              </a:spcBef>
              <a:spcAft>
                <a:spcPts val="0"/>
              </a:spcAft>
              <a:buClr>
                <a:srgbClr val="000000"/>
              </a:buClr>
              <a:buSzPts val="1440"/>
              <a:buFont typeface="Arial"/>
              <a:buNone/>
            </a:pPr>
            <a:r>
              <a:t/>
            </a:r>
            <a:endParaRPr b="1" sz="2000">
              <a:solidFill>
                <a:srgbClr val="FF0000"/>
              </a:solidFill>
              <a:latin typeface="Times New Roman"/>
              <a:ea typeface="Times New Roman"/>
              <a:cs typeface="Times New Roman"/>
              <a:sym typeface="Times New Roman"/>
            </a:endParaRPr>
          </a:p>
          <a:p>
            <a:pPr indent="0" lvl="0" marL="0" rtl="0" algn="ctr">
              <a:lnSpc>
                <a:spcPct val="115000"/>
              </a:lnSpc>
              <a:spcBef>
                <a:spcPts val="1000"/>
              </a:spcBef>
              <a:spcAft>
                <a:spcPts val="0"/>
              </a:spcAft>
              <a:buClr>
                <a:srgbClr val="000000"/>
              </a:buClr>
              <a:buSzPts val="1440"/>
              <a:buFont typeface="Arial"/>
              <a:buNone/>
            </a:pPr>
            <a:r>
              <a:rPr b="1" lang="en-US" sz="2000">
                <a:solidFill>
                  <a:srgbClr val="FF0000"/>
                </a:solidFill>
                <a:latin typeface="Times New Roman"/>
                <a:ea typeface="Times New Roman"/>
                <a:cs typeface="Times New Roman"/>
                <a:sym typeface="Times New Roman"/>
              </a:rPr>
              <a:t>Title I Parent and Family Engagement Allocation: $1861.78</a:t>
            </a:r>
            <a:endParaRPr b="1" sz="4500">
              <a:solidFill>
                <a:srgbClr val="FF0000"/>
              </a:solidFill>
              <a:latin typeface="Times New Roman"/>
              <a:ea typeface="Times New Roman"/>
              <a:cs typeface="Times New Roman"/>
              <a:sym typeface="Times New Roman"/>
            </a:endParaRPr>
          </a:p>
        </p:txBody>
      </p:sp>
      <p:sp>
        <p:nvSpPr>
          <p:cNvPr id="207" name="Google Shape;207;p10"/>
          <p:cNvSpPr txBox="1"/>
          <p:nvPr>
            <p:ph idx="1" type="body"/>
          </p:nvPr>
        </p:nvSpPr>
        <p:spPr>
          <a:xfrm>
            <a:off x="4318475" y="0"/>
            <a:ext cx="4825500" cy="6858000"/>
          </a:xfrm>
          <a:prstGeom prst="rect">
            <a:avLst/>
          </a:prstGeom>
          <a:noFill/>
          <a:ln>
            <a:noFill/>
          </a:ln>
        </p:spPr>
        <p:txBody>
          <a:bodyPr anchorCtr="0" anchor="t" bIns="45700" lIns="91425" spcFirstLastPara="1" rIns="91425" wrap="square" tIns="45700">
            <a:normAutofit lnSpcReduction="10000"/>
          </a:bodyPr>
          <a:lstStyle/>
          <a:p>
            <a:pPr indent="0" lvl="0" marL="457200" rtl="0" algn="l">
              <a:lnSpc>
                <a:spcPct val="115000"/>
              </a:lnSpc>
              <a:spcBef>
                <a:spcPts val="0"/>
              </a:spcBef>
              <a:spcAft>
                <a:spcPts val="0"/>
              </a:spcAft>
              <a:buSzPts val="1300"/>
              <a:buNone/>
            </a:pPr>
            <a:r>
              <a:t/>
            </a:r>
            <a:endParaRPr sz="2000">
              <a:solidFill>
                <a:schemeClr val="accent1"/>
              </a:solidFill>
              <a:latin typeface="Times New Roman"/>
              <a:ea typeface="Times New Roman"/>
              <a:cs typeface="Times New Roman"/>
              <a:sym typeface="Times New Roman"/>
            </a:endParaRPr>
          </a:p>
          <a:p>
            <a:pPr indent="-355600" lvl="0" marL="457200" rtl="0" algn="l">
              <a:lnSpc>
                <a:spcPct val="115000"/>
              </a:lnSpc>
              <a:spcBef>
                <a:spcPts val="0"/>
              </a:spcBef>
              <a:spcAft>
                <a:spcPts val="0"/>
              </a:spcAft>
              <a:buClr>
                <a:schemeClr val="accent1"/>
              </a:buClr>
              <a:buSzPts val="2000"/>
              <a:buFont typeface="Times New Roman"/>
              <a:buChar char="●"/>
            </a:pPr>
            <a:r>
              <a:rPr lang="en-US" sz="2000">
                <a:solidFill>
                  <a:schemeClr val="accent1"/>
                </a:solidFill>
                <a:latin typeface="Times New Roman"/>
                <a:ea typeface="Times New Roman"/>
                <a:cs typeface="Times New Roman"/>
                <a:sym typeface="Times New Roman"/>
              </a:rPr>
              <a:t>Each school has a Family &amp; Community Engagement Liaison</a:t>
            </a:r>
            <a:endParaRPr sz="2000">
              <a:solidFill>
                <a:schemeClr val="accent1"/>
              </a:solidFill>
              <a:latin typeface="Times New Roman"/>
              <a:ea typeface="Times New Roman"/>
              <a:cs typeface="Times New Roman"/>
              <a:sym typeface="Times New Roman"/>
            </a:endParaRPr>
          </a:p>
          <a:p>
            <a:pPr indent="-355600" lvl="0" marL="457200" rtl="0" algn="l">
              <a:lnSpc>
                <a:spcPct val="115000"/>
              </a:lnSpc>
              <a:spcBef>
                <a:spcPts val="0"/>
              </a:spcBef>
              <a:spcAft>
                <a:spcPts val="0"/>
              </a:spcAft>
              <a:buClr>
                <a:schemeClr val="accent1"/>
              </a:buClr>
              <a:buSzPts val="2000"/>
              <a:buFont typeface="Times New Roman"/>
              <a:buChar char="●"/>
            </a:pPr>
            <a:r>
              <a:rPr lang="en-US" sz="2000">
                <a:solidFill>
                  <a:schemeClr val="accent1"/>
                </a:solidFill>
                <a:latin typeface="Times New Roman"/>
                <a:ea typeface="Times New Roman"/>
                <a:cs typeface="Times New Roman"/>
                <a:sym typeface="Times New Roman"/>
              </a:rPr>
              <a:t>This person works with the principals, teachers, and  District Coordinator to provide seminars and other activities for the community and parents.</a:t>
            </a:r>
            <a:endParaRPr sz="2000">
              <a:solidFill>
                <a:schemeClr val="accent1"/>
              </a:solidFill>
              <a:latin typeface="Times New Roman"/>
              <a:ea typeface="Times New Roman"/>
              <a:cs typeface="Times New Roman"/>
              <a:sym typeface="Times New Roman"/>
            </a:endParaRPr>
          </a:p>
          <a:p>
            <a:pPr indent="-355600" lvl="0" marL="457200" rtl="0" algn="l">
              <a:lnSpc>
                <a:spcPct val="115000"/>
              </a:lnSpc>
              <a:spcBef>
                <a:spcPts val="0"/>
              </a:spcBef>
              <a:spcAft>
                <a:spcPts val="0"/>
              </a:spcAft>
              <a:buClr>
                <a:schemeClr val="accent1"/>
              </a:buClr>
              <a:buSzPts val="2000"/>
              <a:buFont typeface="Times New Roman"/>
              <a:buChar char="●"/>
            </a:pPr>
            <a:r>
              <a:rPr lang="en-US" sz="2000">
                <a:solidFill>
                  <a:schemeClr val="accent1"/>
                </a:solidFill>
                <a:latin typeface="Times New Roman"/>
                <a:ea typeface="Times New Roman"/>
                <a:cs typeface="Times New Roman"/>
                <a:sym typeface="Times New Roman"/>
              </a:rPr>
              <a:t>Meeting will be held Virtual  and/or Face-to-Face</a:t>
            </a:r>
            <a:endParaRPr sz="2000">
              <a:solidFill>
                <a:schemeClr val="accent1"/>
              </a:solidFill>
              <a:latin typeface="Times New Roman"/>
              <a:ea typeface="Times New Roman"/>
              <a:cs typeface="Times New Roman"/>
              <a:sym typeface="Times New Roman"/>
            </a:endParaRPr>
          </a:p>
          <a:p>
            <a:pPr indent="-355600" lvl="0" marL="457200" rtl="0" algn="l">
              <a:lnSpc>
                <a:spcPct val="115000"/>
              </a:lnSpc>
              <a:spcBef>
                <a:spcPts val="0"/>
              </a:spcBef>
              <a:spcAft>
                <a:spcPts val="0"/>
              </a:spcAft>
              <a:buClr>
                <a:schemeClr val="accent1"/>
              </a:buClr>
              <a:buSzPts val="2000"/>
              <a:buFont typeface="Times New Roman"/>
              <a:buChar char="●"/>
            </a:pPr>
            <a:r>
              <a:rPr lang="en-US" sz="2000">
                <a:solidFill>
                  <a:schemeClr val="accent1"/>
                </a:solidFill>
                <a:latin typeface="Times New Roman"/>
                <a:ea typeface="Times New Roman"/>
                <a:cs typeface="Times New Roman"/>
                <a:sym typeface="Times New Roman"/>
              </a:rPr>
              <a:t>Outside partners works with the school to provide support &amp; incentives to families</a:t>
            </a:r>
            <a:r>
              <a:rPr lang="en-US">
                <a:solidFill>
                  <a:schemeClr val="accent1"/>
                </a:solidFill>
                <a:latin typeface="Times New Roman"/>
                <a:ea typeface="Times New Roman"/>
                <a:cs typeface="Times New Roman"/>
                <a:sym typeface="Times New Roman"/>
              </a:rPr>
              <a:t> </a:t>
            </a:r>
            <a:endParaRPr>
              <a:solidFill>
                <a:schemeClr val="accent1"/>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ts val="1440"/>
              <a:buNone/>
            </a:pPr>
            <a:r>
              <a:rPr b="1" lang="en-US" sz="2000" u="sng">
                <a:solidFill>
                  <a:schemeClr val="accent1"/>
                </a:solidFill>
                <a:latin typeface="Times New Roman"/>
                <a:ea typeface="Times New Roman"/>
                <a:cs typeface="Times New Roman"/>
                <a:sym typeface="Times New Roman"/>
              </a:rPr>
              <a:t>MES Parent Liaison </a:t>
            </a:r>
            <a:endParaRPr b="1" sz="2000" u="sng">
              <a:solidFill>
                <a:schemeClr val="accent1"/>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ts val="1440"/>
              <a:buNone/>
            </a:pPr>
            <a:r>
              <a:rPr b="1" lang="en-US" sz="2000">
                <a:solidFill>
                  <a:srgbClr val="FF0000"/>
                </a:solidFill>
                <a:latin typeface="Times New Roman"/>
                <a:ea typeface="Times New Roman"/>
                <a:cs typeface="Times New Roman"/>
                <a:sym typeface="Times New Roman"/>
              </a:rPr>
              <a:t>Mrs. Shayla Carter</a:t>
            </a:r>
            <a:endParaRPr b="1" sz="2000">
              <a:solidFill>
                <a:srgbClr val="FF0000"/>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ts val="1440"/>
              <a:buNone/>
            </a:pPr>
            <a:r>
              <a:t/>
            </a:r>
            <a:endParaRPr b="1" sz="2400">
              <a:solidFill>
                <a:schemeClr val="accent1"/>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ts val="1440"/>
              <a:buNone/>
            </a:pPr>
            <a:r>
              <a:rPr b="1" lang="en-US" sz="2000">
                <a:solidFill>
                  <a:schemeClr val="accent1"/>
                </a:solidFill>
                <a:latin typeface="Times New Roman"/>
                <a:ea typeface="Times New Roman"/>
                <a:cs typeface="Times New Roman"/>
                <a:sym typeface="Times New Roman"/>
              </a:rPr>
              <a:t>Midfield Elementary School is looking for partners in the community to assist us with meeting our goals for attendance and student achievement</a:t>
            </a:r>
            <a:r>
              <a:rPr lang="en-US" sz="2000">
                <a:solidFill>
                  <a:schemeClr val="accent1"/>
                </a:solidFill>
                <a:latin typeface="Times New Roman"/>
                <a:ea typeface="Times New Roman"/>
                <a:cs typeface="Times New Roman"/>
                <a:sym typeface="Times New Roman"/>
              </a:rPr>
              <a:t> </a:t>
            </a:r>
            <a:endParaRPr sz="2000">
              <a:solidFill>
                <a:schemeClr val="accent1"/>
              </a:solidFill>
              <a:latin typeface="Times New Roman"/>
              <a:ea typeface="Times New Roman"/>
              <a:cs typeface="Times New Roman"/>
              <a:sym typeface="Times New Roman"/>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g275eb0f752f_0_909"/>
          <p:cNvSpPr txBox="1"/>
          <p:nvPr>
            <p:ph idx="4294967295" type="body"/>
          </p:nvPr>
        </p:nvSpPr>
        <p:spPr>
          <a:xfrm>
            <a:off x="120975" y="2007600"/>
            <a:ext cx="9023100" cy="4850400"/>
          </a:xfrm>
          <a:prstGeom prst="rect">
            <a:avLst/>
          </a:prstGeom>
          <a:noFill/>
          <a:ln>
            <a:noFill/>
          </a:ln>
        </p:spPr>
        <p:txBody>
          <a:bodyPr anchorCtr="0" anchor="t" bIns="45700" lIns="91425" spcFirstLastPara="1" rIns="91425" wrap="square" tIns="45700">
            <a:noAutofit/>
          </a:bodyPr>
          <a:lstStyle/>
          <a:p>
            <a:pPr indent="0" lvl="0" marL="0" rtl="0" algn="just">
              <a:lnSpc>
                <a:spcPct val="100000"/>
              </a:lnSpc>
              <a:spcBef>
                <a:spcPts val="0"/>
              </a:spcBef>
              <a:spcAft>
                <a:spcPts val="0"/>
              </a:spcAft>
              <a:buSzPts val="1300"/>
              <a:buNone/>
            </a:pPr>
            <a:r>
              <a:rPr lang="en-US" sz="2700">
                <a:solidFill>
                  <a:srgbClr val="000000"/>
                </a:solidFill>
                <a:latin typeface="Times New Roman"/>
                <a:ea typeface="Times New Roman"/>
                <a:cs typeface="Times New Roman"/>
                <a:sym typeface="Times New Roman"/>
              </a:rPr>
              <a:t>The </a:t>
            </a:r>
            <a:r>
              <a:rPr i="1" lang="en-US" sz="2700" u="sng">
                <a:solidFill>
                  <a:srgbClr val="000000"/>
                </a:solidFill>
                <a:latin typeface="Times New Roman"/>
                <a:ea typeface="Times New Roman"/>
                <a:cs typeface="Times New Roman"/>
                <a:sym typeface="Times New Roman"/>
              </a:rPr>
              <a:t>faculty and staff of Midfield Elementary School</a:t>
            </a:r>
            <a:r>
              <a:rPr lang="en-US" sz="2700" u="sng">
                <a:solidFill>
                  <a:srgbClr val="000000"/>
                </a:solidFill>
                <a:latin typeface="Times New Roman"/>
                <a:ea typeface="Times New Roman"/>
                <a:cs typeface="Times New Roman"/>
                <a:sym typeface="Times New Roman"/>
              </a:rPr>
              <a:t>,</a:t>
            </a:r>
            <a:r>
              <a:rPr lang="en-US" sz="2700">
                <a:solidFill>
                  <a:srgbClr val="000000"/>
                </a:solidFill>
                <a:latin typeface="Times New Roman"/>
                <a:ea typeface="Times New Roman"/>
                <a:cs typeface="Times New Roman"/>
                <a:sym typeface="Times New Roman"/>
              </a:rPr>
              <a:t> and the parents of the students participating in activities, services, and programs funded by </a:t>
            </a:r>
            <a:r>
              <a:rPr lang="en-US" sz="2700">
                <a:solidFill>
                  <a:srgbClr val="000000"/>
                </a:solidFill>
                <a:highlight>
                  <a:srgbClr val="FFFF00"/>
                </a:highlight>
                <a:latin typeface="Times New Roman"/>
                <a:ea typeface="Times New Roman"/>
                <a:cs typeface="Times New Roman"/>
                <a:sym typeface="Times New Roman"/>
              </a:rPr>
              <a:t>Title I, Part A of the Every Student Succeeds Act of 2015 (ESSA) (participating children), agree that this compact outlines how the parents, the entire school staff, and the students will share the responsibility for improved student academic achievement and the means by which the school and parents will build and develop a partnership that will help children achieve the State’s high standards.</a:t>
            </a:r>
            <a:endParaRPr sz="2700">
              <a:solidFill>
                <a:srgbClr val="000000"/>
              </a:solidFill>
              <a:highlight>
                <a:srgbClr val="FFFF00"/>
              </a:highlight>
              <a:latin typeface="Times New Roman"/>
              <a:ea typeface="Times New Roman"/>
              <a:cs typeface="Times New Roman"/>
              <a:sym typeface="Times New Roman"/>
            </a:endParaRPr>
          </a:p>
          <a:p>
            <a:pPr indent="0" lvl="0" marL="0" rtl="0" algn="l">
              <a:lnSpc>
                <a:spcPct val="100000"/>
              </a:lnSpc>
              <a:spcBef>
                <a:spcPts val="1200"/>
              </a:spcBef>
              <a:spcAft>
                <a:spcPts val="0"/>
              </a:spcAft>
              <a:buSzPts val="1300"/>
              <a:buNone/>
            </a:pPr>
            <a:r>
              <a:t/>
            </a:r>
            <a:endParaRPr sz="10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SzPts val="1300"/>
              <a:buNone/>
            </a:pPr>
            <a:r>
              <a:t/>
            </a:r>
            <a:endParaRPr b="1" sz="20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SzPts val="1300"/>
              <a:buNone/>
            </a:pPr>
            <a:r>
              <a:t/>
            </a:r>
            <a:endParaRPr sz="2000">
              <a:solidFill>
                <a:srgbClr val="000000"/>
              </a:solidFill>
              <a:latin typeface="Times New Roman"/>
              <a:ea typeface="Times New Roman"/>
              <a:cs typeface="Times New Roman"/>
              <a:sym typeface="Times New Roman"/>
            </a:endParaRPr>
          </a:p>
          <a:p>
            <a:pPr indent="0" lvl="0" marL="0" rtl="0" algn="ctr">
              <a:lnSpc>
                <a:spcPct val="100000"/>
              </a:lnSpc>
              <a:spcBef>
                <a:spcPts val="0"/>
              </a:spcBef>
              <a:spcAft>
                <a:spcPts val="0"/>
              </a:spcAft>
              <a:buSzPts val="1440"/>
              <a:buNone/>
            </a:pPr>
            <a:r>
              <a:t/>
            </a:r>
            <a:endParaRPr sz="2000">
              <a:solidFill>
                <a:srgbClr val="FF0000"/>
              </a:solidFill>
              <a:latin typeface="Times New Roman"/>
              <a:ea typeface="Times New Roman"/>
              <a:cs typeface="Times New Roman"/>
              <a:sym typeface="Times New Roman"/>
            </a:endParaRPr>
          </a:p>
          <a:p>
            <a:pPr indent="0" lvl="0" marL="0" rtl="0" algn="l">
              <a:lnSpc>
                <a:spcPct val="115000"/>
              </a:lnSpc>
              <a:spcBef>
                <a:spcPts val="1200"/>
              </a:spcBef>
              <a:spcAft>
                <a:spcPts val="1200"/>
              </a:spcAft>
              <a:buSzPts val="1440"/>
              <a:buNone/>
            </a:pPr>
            <a:r>
              <a:t/>
            </a:r>
            <a:endParaRPr sz="2400">
              <a:solidFill>
                <a:srgbClr val="000000"/>
              </a:solidFill>
              <a:latin typeface="Times New Roman"/>
              <a:ea typeface="Times New Roman"/>
              <a:cs typeface="Times New Roman"/>
              <a:sym typeface="Times New Roman"/>
            </a:endParaRPr>
          </a:p>
        </p:txBody>
      </p:sp>
      <p:sp>
        <p:nvSpPr>
          <p:cNvPr id="213" name="Google Shape;213;g275eb0f752f_0_909"/>
          <p:cNvSpPr txBox="1"/>
          <p:nvPr>
            <p:ph type="title"/>
          </p:nvPr>
        </p:nvSpPr>
        <p:spPr>
          <a:xfrm>
            <a:off x="311700" y="278975"/>
            <a:ext cx="8520600" cy="831600"/>
          </a:xfrm>
          <a:prstGeom prst="rect">
            <a:avLst/>
          </a:prstGeom>
          <a:noFill/>
          <a:ln>
            <a:noFill/>
          </a:ln>
        </p:spPr>
        <p:txBody>
          <a:bodyPr anchorCtr="0" anchor="t" bIns="91425" lIns="91425" spcFirstLastPara="1" rIns="91425" wrap="square" tIns="91425">
            <a:normAutofit fontScale="90000"/>
          </a:bodyPr>
          <a:lstStyle/>
          <a:p>
            <a:pPr indent="0" lvl="0" marL="0" rtl="0" algn="ctr">
              <a:lnSpc>
                <a:spcPct val="115000"/>
              </a:lnSpc>
              <a:spcBef>
                <a:spcPts val="0"/>
              </a:spcBef>
              <a:spcAft>
                <a:spcPts val="0"/>
              </a:spcAft>
              <a:buSzPct val="86419"/>
              <a:buNone/>
            </a:pPr>
            <a:r>
              <a:rPr b="1" lang="en-US" sz="3600" u="sng">
                <a:solidFill>
                  <a:srgbClr val="FF0000"/>
                </a:solidFill>
                <a:latin typeface="Times New Roman"/>
                <a:ea typeface="Times New Roman"/>
                <a:cs typeface="Times New Roman"/>
                <a:sym typeface="Times New Roman"/>
                <a:hlinkClick r:id="rId3">
                  <a:extLst>
                    <a:ext uri="{A12FA001-AC4F-418D-AE19-62706E023703}">
                      <ahyp:hlinkClr val="tx"/>
                    </a:ext>
                  </a:extLst>
                </a:hlinkClick>
              </a:rPr>
              <a:t>Midfield City Schools School-Parent Compact</a:t>
            </a:r>
            <a:endParaRPr/>
          </a:p>
          <a:p>
            <a:pPr indent="0" lvl="0" marL="0" rtl="0" algn="ctr">
              <a:lnSpc>
                <a:spcPct val="115000"/>
              </a:lnSpc>
              <a:spcBef>
                <a:spcPts val="1200"/>
              </a:spcBef>
              <a:spcAft>
                <a:spcPts val="0"/>
              </a:spcAft>
              <a:buClr>
                <a:srgbClr val="000000"/>
              </a:buClr>
              <a:buSzPts val="784"/>
              <a:buFont typeface="Arial"/>
              <a:buNone/>
            </a:pPr>
            <a:r>
              <a:rPr lang="en-US"/>
              <a:t>2024-2025</a:t>
            </a:r>
            <a:r>
              <a:rPr b="1" lang="en-US" sz="3600" u="sng">
                <a:solidFill>
                  <a:srgbClr val="FF0000"/>
                </a:solidFill>
                <a:latin typeface="Times New Roman"/>
                <a:ea typeface="Times New Roman"/>
                <a:cs typeface="Times New Roman"/>
                <a:sym typeface="Times New Roman"/>
                <a:hlinkClick r:id="rId4">
                  <a:extLst>
                    <a:ext uri="{A12FA001-AC4F-418D-AE19-62706E023703}">
                      <ahyp:hlinkClr val="tx"/>
                    </a:ext>
                  </a:extLst>
                </a:hlinkClick>
              </a:rPr>
              <a:t> </a:t>
            </a:r>
            <a:endParaRPr b="1" sz="3600">
              <a:solidFill>
                <a:srgbClr val="FF0000"/>
              </a:solidFill>
              <a:latin typeface="Times New Roman"/>
              <a:ea typeface="Times New Roman"/>
              <a:cs typeface="Times New Roman"/>
              <a:sym typeface="Times New Roman"/>
            </a:endParaRPr>
          </a:p>
          <a:p>
            <a:pPr indent="0" lvl="0" marL="0" rtl="0" algn="l">
              <a:lnSpc>
                <a:spcPct val="100000"/>
              </a:lnSpc>
              <a:spcBef>
                <a:spcPts val="1200"/>
              </a:spcBef>
              <a:spcAft>
                <a:spcPts val="0"/>
              </a:spcAft>
              <a:buSzPct val="111111"/>
              <a:buNone/>
            </a:pPr>
            <a:r>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g28d8a700307_0_2"/>
          <p:cNvSpPr txBox="1"/>
          <p:nvPr>
            <p:ph idx="4294967295" type="body"/>
          </p:nvPr>
        </p:nvSpPr>
        <p:spPr>
          <a:xfrm>
            <a:off x="311700" y="2007600"/>
            <a:ext cx="8520600" cy="4671900"/>
          </a:xfrm>
          <a:prstGeom prst="rect">
            <a:avLst/>
          </a:prstGeom>
          <a:noFill/>
          <a:ln>
            <a:noFill/>
          </a:ln>
        </p:spPr>
        <p:txBody>
          <a:bodyPr anchorCtr="0" anchor="t" bIns="45700" lIns="91425" spcFirstLastPara="1" rIns="91425" wrap="square" tIns="45700">
            <a:noAutofit/>
          </a:bodyPr>
          <a:lstStyle/>
          <a:p>
            <a:pPr indent="0" lvl="0" marL="0" rtl="0" algn="ctr">
              <a:lnSpc>
                <a:spcPct val="200000"/>
              </a:lnSpc>
              <a:spcBef>
                <a:spcPts val="0"/>
              </a:spcBef>
              <a:spcAft>
                <a:spcPts val="0"/>
              </a:spcAft>
              <a:buSzPts val="1300"/>
              <a:buNone/>
            </a:pPr>
            <a:r>
              <a:rPr b="1" lang="en-US" sz="2900">
                <a:solidFill>
                  <a:srgbClr val="000000"/>
                </a:solidFill>
                <a:latin typeface="Times New Roman"/>
                <a:ea typeface="Times New Roman"/>
                <a:cs typeface="Times New Roman"/>
                <a:sym typeface="Times New Roman"/>
              </a:rPr>
              <a:t>School Responsibility</a:t>
            </a:r>
            <a:endParaRPr b="1" sz="2900">
              <a:solidFill>
                <a:srgbClr val="000000"/>
              </a:solidFill>
              <a:latin typeface="Times New Roman"/>
              <a:ea typeface="Times New Roman"/>
              <a:cs typeface="Times New Roman"/>
              <a:sym typeface="Times New Roman"/>
            </a:endParaRPr>
          </a:p>
          <a:p>
            <a:pPr indent="0" lvl="0" marL="0" rtl="0" algn="ctr">
              <a:lnSpc>
                <a:spcPct val="200000"/>
              </a:lnSpc>
              <a:spcBef>
                <a:spcPts val="0"/>
              </a:spcBef>
              <a:spcAft>
                <a:spcPts val="0"/>
              </a:spcAft>
              <a:buSzPts val="1300"/>
              <a:buNone/>
            </a:pPr>
            <a:r>
              <a:t/>
            </a:r>
            <a:endParaRPr b="1" sz="2900">
              <a:solidFill>
                <a:srgbClr val="000000"/>
              </a:solidFill>
              <a:latin typeface="Times New Roman"/>
              <a:ea typeface="Times New Roman"/>
              <a:cs typeface="Times New Roman"/>
              <a:sym typeface="Times New Roman"/>
            </a:endParaRPr>
          </a:p>
          <a:p>
            <a:pPr indent="0" lvl="0" marL="0" rtl="0" algn="ctr">
              <a:lnSpc>
                <a:spcPct val="200000"/>
              </a:lnSpc>
              <a:spcBef>
                <a:spcPts val="0"/>
              </a:spcBef>
              <a:spcAft>
                <a:spcPts val="0"/>
              </a:spcAft>
              <a:buSzPts val="1300"/>
              <a:buNone/>
            </a:pPr>
            <a:r>
              <a:rPr b="1" lang="en-US" sz="2900">
                <a:solidFill>
                  <a:srgbClr val="000000"/>
                </a:solidFill>
                <a:latin typeface="Times New Roman"/>
                <a:ea typeface="Times New Roman"/>
                <a:cs typeface="Times New Roman"/>
                <a:sym typeface="Times New Roman"/>
              </a:rPr>
              <a:t>Parent Responsibility</a:t>
            </a:r>
            <a:endParaRPr b="1" sz="2900">
              <a:solidFill>
                <a:srgbClr val="000000"/>
              </a:solidFill>
              <a:latin typeface="Times New Roman"/>
              <a:ea typeface="Times New Roman"/>
              <a:cs typeface="Times New Roman"/>
              <a:sym typeface="Times New Roman"/>
            </a:endParaRPr>
          </a:p>
          <a:p>
            <a:pPr indent="0" lvl="0" marL="0" rtl="0" algn="ctr">
              <a:lnSpc>
                <a:spcPct val="200000"/>
              </a:lnSpc>
              <a:spcBef>
                <a:spcPts val="0"/>
              </a:spcBef>
              <a:spcAft>
                <a:spcPts val="0"/>
              </a:spcAft>
              <a:buSzPts val="1300"/>
              <a:buNone/>
            </a:pPr>
            <a:r>
              <a:t/>
            </a:r>
            <a:endParaRPr b="1" sz="2900">
              <a:solidFill>
                <a:srgbClr val="000000"/>
              </a:solidFill>
              <a:latin typeface="Times New Roman"/>
              <a:ea typeface="Times New Roman"/>
              <a:cs typeface="Times New Roman"/>
              <a:sym typeface="Times New Roman"/>
            </a:endParaRPr>
          </a:p>
          <a:p>
            <a:pPr indent="0" lvl="0" marL="0" rtl="0" algn="ctr">
              <a:lnSpc>
                <a:spcPct val="200000"/>
              </a:lnSpc>
              <a:spcBef>
                <a:spcPts val="0"/>
              </a:spcBef>
              <a:spcAft>
                <a:spcPts val="0"/>
              </a:spcAft>
              <a:buSzPts val="1300"/>
              <a:buNone/>
            </a:pPr>
            <a:r>
              <a:rPr b="1" lang="en-US" sz="2900">
                <a:solidFill>
                  <a:srgbClr val="000000"/>
                </a:solidFill>
                <a:latin typeface="Times New Roman"/>
                <a:ea typeface="Times New Roman"/>
                <a:cs typeface="Times New Roman"/>
                <a:sym typeface="Times New Roman"/>
              </a:rPr>
              <a:t>Student Responsibility </a:t>
            </a:r>
            <a:endParaRPr b="1" sz="2900">
              <a:solidFill>
                <a:srgbClr val="000000"/>
              </a:solidFill>
              <a:latin typeface="Times New Roman"/>
              <a:ea typeface="Times New Roman"/>
              <a:cs typeface="Times New Roman"/>
              <a:sym typeface="Times New Roman"/>
            </a:endParaRPr>
          </a:p>
        </p:txBody>
      </p:sp>
      <p:sp>
        <p:nvSpPr>
          <p:cNvPr id="219" name="Google Shape;219;g28d8a700307_0_2"/>
          <p:cNvSpPr txBox="1"/>
          <p:nvPr>
            <p:ph type="title"/>
          </p:nvPr>
        </p:nvSpPr>
        <p:spPr>
          <a:xfrm>
            <a:off x="311725" y="667900"/>
            <a:ext cx="8520600" cy="831600"/>
          </a:xfrm>
          <a:prstGeom prst="rect">
            <a:avLst/>
          </a:prstGeom>
          <a:noFill/>
          <a:ln>
            <a:noFill/>
          </a:ln>
        </p:spPr>
        <p:txBody>
          <a:bodyPr anchorCtr="0" anchor="t" bIns="91425" lIns="91425" spcFirstLastPara="1" rIns="91425" wrap="square" tIns="91425">
            <a:normAutofit fontScale="90000"/>
          </a:bodyPr>
          <a:lstStyle/>
          <a:p>
            <a:pPr indent="0" lvl="0" marL="0" rtl="0" algn="ctr">
              <a:lnSpc>
                <a:spcPct val="115000"/>
              </a:lnSpc>
              <a:spcBef>
                <a:spcPts val="0"/>
              </a:spcBef>
              <a:spcAft>
                <a:spcPts val="0"/>
              </a:spcAft>
              <a:buSzPct val="86419"/>
              <a:buNone/>
            </a:pPr>
            <a:r>
              <a:rPr b="1" lang="en-US" sz="3600" u="sng">
                <a:solidFill>
                  <a:srgbClr val="FF0000"/>
                </a:solidFill>
                <a:latin typeface="Times New Roman"/>
                <a:ea typeface="Times New Roman"/>
                <a:cs typeface="Times New Roman"/>
                <a:sym typeface="Times New Roman"/>
                <a:hlinkClick r:id="rId3">
                  <a:extLst>
                    <a:ext uri="{A12FA001-AC4F-418D-AE19-62706E023703}">
                      <ahyp:hlinkClr val="tx"/>
                    </a:ext>
                  </a:extLst>
                </a:hlinkClick>
              </a:rPr>
              <a:t>Midfield City Schools School-Parent Compact </a:t>
            </a:r>
            <a:endParaRPr b="1" sz="3600">
              <a:solidFill>
                <a:srgbClr val="FF0000"/>
              </a:solidFill>
              <a:latin typeface="Times New Roman"/>
              <a:ea typeface="Times New Roman"/>
              <a:cs typeface="Times New Roman"/>
              <a:sym typeface="Times New Roman"/>
            </a:endParaRPr>
          </a:p>
          <a:p>
            <a:pPr indent="0" lvl="0" marL="0" rtl="0" algn="l">
              <a:lnSpc>
                <a:spcPct val="100000"/>
              </a:lnSpc>
              <a:spcBef>
                <a:spcPts val="1200"/>
              </a:spcBef>
              <a:spcAft>
                <a:spcPts val="0"/>
              </a:spcAft>
              <a:buSzPct val="111111"/>
              <a:buNone/>
            </a:pPr>
            <a:r>
              <a:t/>
            </a:r>
            <a:endParaRPr/>
          </a:p>
        </p:txBody>
      </p:sp>
      <p:pic>
        <p:nvPicPr>
          <p:cNvPr id="220" name="Google Shape;220;g28d8a700307_0_2"/>
          <p:cNvPicPr preferRelativeResize="0"/>
          <p:nvPr/>
        </p:nvPicPr>
        <p:blipFill rotWithShape="1">
          <a:blip r:embed="rId4">
            <a:alphaModFix/>
          </a:blip>
          <a:srcRect b="0" l="0" r="0" t="0"/>
          <a:stretch/>
        </p:blipFill>
        <p:spPr>
          <a:xfrm>
            <a:off x="6638150" y="5199700"/>
            <a:ext cx="1999676" cy="1338964"/>
          </a:xfrm>
          <a:prstGeom prst="rect">
            <a:avLst/>
          </a:prstGeom>
          <a:noFill/>
          <a:ln>
            <a:noFill/>
          </a:ln>
        </p:spPr>
      </p:pic>
      <p:pic>
        <p:nvPicPr>
          <p:cNvPr id="221" name="Google Shape;221;g28d8a700307_0_2"/>
          <p:cNvPicPr preferRelativeResize="0"/>
          <p:nvPr/>
        </p:nvPicPr>
        <p:blipFill rotWithShape="1">
          <a:blip r:embed="rId5">
            <a:alphaModFix/>
          </a:blip>
          <a:srcRect b="0" l="0" r="0" t="0"/>
          <a:stretch/>
        </p:blipFill>
        <p:spPr>
          <a:xfrm>
            <a:off x="428400" y="3428991"/>
            <a:ext cx="2202928" cy="1469426"/>
          </a:xfrm>
          <a:prstGeom prst="rect">
            <a:avLst/>
          </a:prstGeom>
          <a:noFill/>
          <a:ln>
            <a:noFill/>
          </a:ln>
        </p:spPr>
      </p:pic>
      <p:pic>
        <p:nvPicPr>
          <p:cNvPr id="222" name="Google Shape;222;g28d8a700307_0_2"/>
          <p:cNvPicPr preferRelativeResize="0"/>
          <p:nvPr/>
        </p:nvPicPr>
        <p:blipFill rotWithShape="1">
          <a:blip r:embed="rId6">
            <a:alphaModFix/>
          </a:blip>
          <a:srcRect b="0" l="0" r="0" t="0"/>
          <a:stretch/>
        </p:blipFill>
        <p:spPr>
          <a:xfrm>
            <a:off x="6526200" y="2007600"/>
            <a:ext cx="2306100" cy="1238250"/>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6" name="Shape 226"/>
        <p:cNvGrpSpPr/>
        <p:nvPr/>
      </p:nvGrpSpPr>
      <p:grpSpPr>
        <a:xfrm>
          <a:off x="0" y="0"/>
          <a:ext cx="0" cy="0"/>
          <a:chOff x="0" y="0"/>
          <a:chExt cx="0" cy="0"/>
        </a:xfrm>
      </p:grpSpPr>
      <p:sp>
        <p:nvSpPr>
          <p:cNvPr id="227" name="Google Shape;227;g2b68d335159_0_13"/>
          <p:cNvSpPr txBox="1"/>
          <p:nvPr>
            <p:ph type="title"/>
          </p:nvPr>
        </p:nvSpPr>
        <p:spPr>
          <a:xfrm>
            <a:off x="0" y="80675"/>
            <a:ext cx="9144000" cy="16980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Clr>
                <a:schemeClr val="accent1"/>
              </a:buClr>
              <a:buSzPts val="3600"/>
              <a:buFont typeface="Trebuchet MS"/>
              <a:buNone/>
            </a:pPr>
            <a:r>
              <a:rPr b="1" lang="en-US" sz="3500">
                <a:solidFill>
                  <a:srgbClr val="FF0000"/>
                </a:solidFill>
                <a:latin typeface="Times New Roman"/>
                <a:ea typeface="Times New Roman"/>
                <a:cs typeface="Times New Roman"/>
                <a:sym typeface="Times New Roman"/>
              </a:rPr>
              <a:t>Midfield Elementary School</a:t>
            </a:r>
            <a:endParaRPr b="1" sz="3500">
              <a:solidFill>
                <a:srgbClr val="FF0000"/>
              </a:solidFill>
              <a:latin typeface="Times New Roman"/>
              <a:ea typeface="Times New Roman"/>
              <a:cs typeface="Times New Roman"/>
              <a:sym typeface="Times New Roman"/>
            </a:endParaRPr>
          </a:p>
          <a:p>
            <a:pPr indent="0" lvl="0" marL="0" rtl="0" algn="ctr">
              <a:lnSpc>
                <a:spcPct val="100000"/>
              </a:lnSpc>
              <a:spcBef>
                <a:spcPts val="0"/>
              </a:spcBef>
              <a:spcAft>
                <a:spcPts val="0"/>
              </a:spcAft>
              <a:buClr>
                <a:schemeClr val="accent1"/>
              </a:buClr>
              <a:buSzPts val="3600"/>
              <a:buFont typeface="Trebuchet MS"/>
              <a:buNone/>
            </a:pPr>
            <a:r>
              <a:rPr b="1" lang="en-US" sz="3500">
                <a:solidFill>
                  <a:srgbClr val="FF0000"/>
                </a:solidFill>
                <a:latin typeface="Times New Roman"/>
                <a:ea typeface="Times New Roman"/>
                <a:cs typeface="Times New Roman"/>
                <a:sym typeface="Times New Roman"/>
              </a:rPr>
              <a:t>Foundational Wellness</a:t>
            </a:r>
            <a:endParaRPr b="1" sz="3500">
              <a:solidFill>
                <a:srgbClr val="FF0000"/>
              </a:solidFill>
              <a:latin typeface="Times New Roman"/>
              <a:ea typeface="Times New Roman"/>
              <a:cs typeface="Times New Roman"/>
              <a:sym typeface="Times New Roman"/>
            </a:endParaRPr>
          </a:p>
          <a:p>
            <a:pPr indent="0" lvl="0" marL="0" rtl="0" algn="ctr">
              <a:lnSpc>
                <a:spcPct val="100000"/>
              </a:lnSpc>
              <a:spcBef>
                <a:spcPts val="0"/>
              </a:spcBef>
              <a:spcAft>
                <a:spcPts val="0"/>
              </a:spcAft>
              <a:buClr>
                <a:schemeClr val="lt2"/>
              </a:buClr>
              <a:buSzPts val="4200"/>
              <a:buFont typeface="Century Gothic"/>
              <a:buNone/>
            </a:pPr>
            <a:r>
              <a:t/>
            </a:r>
            <a:endParaRPr sz="4500">
              <a:solidFill>
                <a:srgbClr val="FF0000"/>
              </a:solidFill>
              <a:latin typeface="Times New Roman"/>
              <a:ea typeface="Times New Roman"/>
              <a:cs typeface="Times New Roman"/>
              <a:sym typeface="Times New Roman"/>
            </a:endParaRPr>
          </a:p>
        </p:txBody>
      </p:sp>
      <p:sp>
        <p:nvSpPr>
          <p:cNvPr id="228" name="Google Shape;228;g2b68d335159_0_13"/>
          <p:cNvSpPr txBox="1"/>
          <p:nvPr>
            <p:ph idx="4294967295" type="body"/>
          </p:nvPr>
        </p:nvSpPr>
        <p:spPr>
          <a:xfrm>
            <a:off x="118125" y="1999350"/>
            <a:ext cx="8906400" cy="4858800"/>
          </a:xfrm>
          <a:prstGeom prst="rect">
            <a:avLst/>
          </a:prstGeom>
          <a:noFill/>
          <a:ln>
            <a:noFill/>
          </a:ln>
        </p:spPr>
        <p:txBody>
          <a:bodyPr anchorCtr="0" anchor="t" bIns="45700" lIns="91425" spcFirstLastPara="1" rIns="91425" wrap="square" tIns="45700">
            <a:noAutofit/>
          </a:bodyPr>
          <a:lstStyle/>
          <a:p>
            <a:pPr indent="-361950" lvl="0" marL="457200" rtl="0" algn="l">
              <a:lnSpc>
                <a:spcPct val="115000"/>
              </a:lnSpc>
              <a:spcBef>
                <a:spcPts val="1200"/>
              </a:spcBef>
              <a:spcAft>
                <a:spcPts val="0"/>
              </a:spcAft>
              <a:buClr>
                <a:schemeClr val="accent1"/>
              </a:buClr>
              <a:buSzPts val="2100"/>
              <a:buFont typeface="Times New Roman"/>
              <a:buChar char="●"/>
            </a:pPr>
            <a:r>
              <a:rPr b="1" lang="en-US" sz="2100">
                <a:solidFill>
                  <a:schemeClr val="accent1"/>
                </a:solidFill>
                <a:latin typeface="Times New Roman"/>
                <a:ea typeface="Times New Roman"/>
                <a:cs typeface="Times New Roman"/>
                <a:sym typeface="Times New Roman"/>
              </a:rPr>
              <a:t>Behavior Supports</a:t>
            </a:r>
            <a:endParaRPr b="1" sz="2100">
              <a:solidFill>
                <a:schemeClr val="accent1"/>
              </a:solidFill>
              <a:latin typeface="Times New Roman"/>
              <a:ea typeface="Times New Roman"/>
              <a:cs typeface="Times New Roman"/>
              <a:sym typeface="Times New Roman"/>
            </a:endParaRPr>
          </a:p>
          <a:p>
            <a:pPr indent="-361950" lvl="1" marL="914400" rtl="0" algn="l">
              <a:lnSpc>
                <a:spcPct val="115000"/>
              </a:lnSpc>
              <a:spcBef>
                <a:spcPts val="1200"/>
              </a:spcBef>
              <a:spcAft>
                <a:spcPts val="0"/>
              </a:spcAft>
              <a:buClr>
                <a:schemeClr val="accent1"/>
              </a:buClr>
              <a:buSzPts val="2100"/>
              <a:buFont typeface="Times New Roman"/>
              <a:buChar char="○"/>
            </a:pPr>
            <a:r>
              <a:rPr lang="en-US" sz="2100">
                <a:solidFill>
                  <a:schemeClr val="accent1"/>
                </a:solidFill>
                <a:latin typeface="Times New Roman"/>
                <a:ea typeface="Times New Roman"/>
                <a:cs typeface="Times New Roman"/>
                <a:sym typeface="Times New Roman"/>
              </a:rPr>
              <a:t>Weekly Counseling Support with School Counselor, Joy Marshall</a:t>
            </a:r>
            <a:endParaRPr sz="2100">
              <a:solidFill>
                <a:schemeClr val="accent1"/>
              </a:solidFill>
              <a:latin typeface="Times New Roman"/>
              <a:ea typeface="Times New Roman"/>
              <a:cs typeface="Times New Roman"/>
              <a:sym typeface="Times New Roman"/>
            </a:endParaRPr>
          </a:p>
          <a:p>
            <a:pPr indent="-361950" lvl="1" marL="914400" rtl="0" algn="l">
              <a:lnSpc>
                <a:spcPct val="115000"/>
              </a:lnSpc>
              <a:spcBef>
                <a:spcPts val="1200"/>
              </a:spcBef>
              <a:spcAft>
                <a:spcPts val="0"/>
              </a:spcAft>
              <a:buClr>
                <a:schemeClr val="accent1"/>
              </a:buClr>
              <a:buSzPts val="2100"/>
              <a:buFont typeface="Times New Roman"/>
              <a:buChar char="○"/>
            </a:pPr>
            <a:r>
              <a:rPr lang="en-US" sz="2100">
                <a:solidFill>
                  <a:schemeClr val="accent1"/>
                </a:solidFill>
                <a:latin typeface="Times New Roman"/>
                <a:ea typeface="Times New Roman"/>
                <a:cs typeface="Times New Roman"/>
                <a:sym typeface="Times New Roman"/>
              </a:rPr>
              <a:t>Small-group counseling with Ms. Marshall for students who need extra support</a:t>
            </a:r>
            <a:endParaRPr sz="2100">
              <a:solidFill>
                <a:schemeClr val="accent1"/>
              </a:solidFill>
              <a:latin typeface="Times New Roman"/>
              <a:ea typeface="Times New Roman"/>
              <a:cs typeface="Times New Roman"/>
              <a:sym typeface="Times New Roman"/>
            </a:endParaRPr>
          </a:p>
          <a:p>
            <a:pPr indent="-361950" lvl="1" marL="914400" rtl="0" algn="l">
              <a:lnSpc>
                <a:spcPct val="115000"/>
              </a:lnSpc>
              <a:spcBef>
                <a:spcPts val="1200"/>
              </a:spcBef>
              <a:spcAft>
                <a:spcPts val="0"/>
              </a:spcAft>
              <a:buClr>
                <a:schemeClr val="accent1"/>
              </a:buClr>
              <a:buSzPts val="2100"/>
              <a:buFont typeface="Times New Roman"/>
              <a:buChar char="○"/>
            </a:pPr>
            <a:r>
              <a:rPr lang="en-US" sz="2100">
                <a:solidFill>
                  <a:schemeClr val="accent1"/>
                </a:solidFill>
                <a:latin typeface="Times New Roman"/>
                <a:ea typeface="Times New Roman"/>
                <a:cs typeface="Times New Roman"/>
                <a:sym typeface="Times New Roman"/>
              </a:rPr>
              <a:t>Coordination with DIG Mentoring for 4th Grade Students</a:t>
            </a:r>
            <a:endParaRPr sz="2100">
              <a:solidFill>
                <a:schemeClr val="accent1"/>
              </a:solidFill>
              <a:latin typeface="Times New Roman"/>
              <a:ea typeface="Times New Roman"/>
              <a:cs typeface="Times New Roman"/>
              <a:sym typeface="Times New Roman"/>
            </a:endParaRPr>
          </a:p>
          <a:p>
            <a:pPr indent="-361950" lvl="2" marL="1371600" rtl="0" algn="l">
              <a:lnSpc>
                <a:spcPct val="115000"/>
              </a:lnSpc>
              <a:spcBef>
                <a:spcPts val="1200"/>
              </a:spcBef>
              <a:spcAft>
                <a:spcPts val="0"/>
              </a:spcAft>
              <a:buClr>
                <a:schemeClr val="accent1"/>
              </a:buClr>
              <a:buSzPts val="2100"/>
              <a:buFont typeface="Times New Roman"/>
              <a:buChar char="■"/>
            </a:pPr>
            <a:r>
              <a:rPr lang="en-US" sz="2100">
                <a:solidFill>
                  <a:schemeClr val="accent1"/>
                </a:solidFill>
                <a:latin typeface="Times New Roman"/>
                <a:ea typeface="Times New Roman"/>
                <a:cs typeface="Times New Roman"/>
                <a:sym typeface="Times New Roman"/>
              </a:rPr>
              <a:t>Two monthly sessions</a:t>
            </a:r>
            <a:endParaRPr sz="2100">
              <a:solidFill>
                <a:schemeClr val="accent1"/>
              </a:solidFill>
              <a:latin typeface="Times New Roman"/>
              <a:ea typeface="Times New Roman"/>
              <a:cs typeface="Times New Roman"/>
              <a:sym typeface="Times New Roman"/>
            </a:endParaRPr>
          </a:p>
          <a:p>
            <a:pPr indent="-361950" lvl="1" marL="914400" rtl="0" algn="l">
              <a:lnSpc>
                <a:spcPct val="115000"/>
              </a:lnSpc>
              <a:spcBef>
                <a:spcPts val="1200"/>
              </a:spcBef>
              <a:spcAft>
                <a:spcPts val="0"/>
              </a:spcAft>
              <a:buClr>
                <a:schemeClr val="accent1"/>
              </a:buClr>
              <a:buSzPts val="2100"/>
              <a:buFont typeface="Times New Roman"/>
              <a:buChar char="○"/>
            </a:pPr>
            <a:r>
              <a:rPr lang="en-US" sz="2100">
                <a:solidFill>
                  <a:schemeClr val="accent1"/>
                </a:solidFill>
                <a:latin typeface="Times New Roman"/>
                <a:ea typeface="Times New Roman"/>
                <a:cs typeface="Times New Roman"/>
                <a:sym typeface="Times New Roman"/>
              </a:rPr>
              <a:t>Coordination with Ms. Camille Underwood, District Mental Health Coordinator to identify students who need intensive support</a:t>
            </a:r>
            <a:endParaRPr sz="2100">
              <a:solidFill>
                <a:schemeClr val="accent1"/>
              </a:solidFill>
              <a:latin typeface="Times New Roman"/>
              <a:ea typeface="Times New Roman"/>
              <a:cs typeface="Times New Roman"/>
              <a:sym typeface="Times New Roman"/>
            </a:endParaRPr>
          </a:p>
          <a:p>
            <a:pPr indent="0" lvl="0" marL="914400" rtl="0" algn="l">
              <a:lnSpc>
                <a:spcPct val="115000"/>
              </a:lnSpc>
              <a:spcBef>
                <a:spcPts val="1200"/>
              </a:spcBef>
              <a:spcAft>
                <a:spcPts val="0"/>
              </a:spcAft>
              <a:buSzPts val="1300"/>
              <a:buNone/>
            </a:pPr>
            <a:r>
              <a:t/>
            </a:r>
            <a:endParaRPr sz="2100">
              <a:solidFill>
                <a:schemeClr val="accent1"/>
              </a:solidFill>
              <a:latin typeface="Times New Roman"/>
              <a:ea typeface="Times New Roman"/>
              <a:cs typeface="Times New Roman"/>
              <a:sym typeface="Times New Roman"/>
            </a:endParaRPr>
          </a:p>
          <a:p>
            <a:pPr indent="0" lvl="0" marL="0" rtl="0" algn="l">
              <a:lnSpc>
                <a:spcPct val="115000"/>
              </a:lnSpc>
              <a:spcBef>
                <a:spcPts val="1200"/>
              </a:spcBef>
              <a:spcAft>
                <a:spcPts val="0"/>
              </a:spcAft>
              <a:buSzPts val="2240"/>
              <a:buNone/>
            </a:pPr>
            <a:r>
              <a:t/>
            </a:r>
            <a:endParaRPr baseline="30000" sz="2000">
              <a:solidFill>
                <a:schemeClr val="accent1"/>
              </a:solidFill>
              <a:latin typeface="Times New Roman"/>
              <a:ea typeface="Times New Roman"/>
              <a:cs typeface="Times New Roman"/>
              <a:sym typeface="Times New Roman"/>
            </a:endParaRPr>
          </a:p>
          <a:p>
            <a:pPr indent="0" lvl="0" marL="0" rtl="0" algn="ctr">
              <a:lnSpc>
                <a:spcPct val="115000"/>
              </a:lnSpc>
              <a:spcBef>
                <a:spcPts val="0"/>
              </a:spcBef>
              <a:spcAft>
                <a:spcPts val="0"/>
              </a:spcAft>
              <a:buSzPts val="2240"/>
              <a:buNone/>
            </a:pPr>
            <a:r>
              <a:t/>
            </a:r>
            <a:endParaRPr baseline="30000" sz="2000">
              <a:solidFill>
                <a:schemeClr val="accent1"/>
              </a:solidFill>
              <a:latin typeface="Times New Roman"/>
              <a:ea typeface="Times New Roman"/>
              <a:cs typeface="Times New Roman"/>
              <a:sym typeface="Times New Roman"/>
            </a:endParaRPr>
          </a:p>
          <a:p>
            <a:pPr indent="0" lvl="0" marL="0" rtl="0" algn="l">
              <a:lnSpc>
                <a:spcPct val="115000"/>
              </a:lnSpc>
              <a:spcBef>
                <a:spcPts val="0"/>
              </a:spcBef>
              <a:spcAft>
                <a:spcPts val="0"/>
              </a:spcAft>
              <a:buSzPts val="2240"/>
              <a:buNone/>
            </a:pPr>
            <a:r>
              <a:t/>
            </a:r>
            <a:endParaRPr baseline="30000" sz="2000">
              <a:solidFill>
                <a:schemeClr val="accent1"/>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ts val="1600"/>
              <a:buNone/>
            </a:pPr>
            <a:r>
              <a:t/>
            </a:r>
            <a:endParaRPr baseline="30000" sz="2000">
              <a:solidFill>
                <a:schemeClr val="accent1"/>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ts val="1600"/>
              <a:buNone/>
            </a:pPr>
            <a:r>
              <a:rPr baseline="30000" lang="en-US" sz="2000">
                <a:solidFill>
                  <a:schemeClr val="accent1"/>
                </a:solidFill>
                <a:latin typeface="Times New Roman"/>
                <a:ea typeface="Times New Roman"/>
                <a:cs typeface="Times New Roman"/>
                <a:sym typeface="Times New Roman"/>
              </a:rPr>
              <a:t> </a:t>
            </a:r>
            <a:endParaRPr sz="2000">
              <a:solidFill>
                <a:schemeClr val="accent1"/>
              </a:solidFill>
              <a:latin typeface="Times New Roman"/>
              <a:ea typeface="Times New Roman"/>
              <a:cs typeface="Times New Roman"/>
              <a:sym typeface="Times New Roman"/>
            </a:endParaRPr>
          </a:p>
          <a:p>
            <a:pPr indent="0" lvl="0" marL="0" rtl="0" algn="l">
              <a:lnSpc>
                <a:spcPct val="115000"/>
              </a:lnSpc>
              <a:spcBef>
                <a:spcPts val="1000"/>
              </a:spcBef>
              <a:spcAft>
                <a:spcPts val="0"/>
              </a:spcAft>
              <a:buSzPts val="1600"/>
              <a:buNone/>
            </a:pPr>
            <a:r>
              <a:t/>
            </a:r>
            <a:endParaRPr sz="2000">
              <a:solidFill>
                <a:schemeClr val="accent1"/>
              </a:solidFill>
              <a:latin typeface="Times New Roman"/>
              <a:ea typeface="Times New Roman"/>
              <a:cs typeface="Times New Roman"/>
              <a:sym typeface="Times New Roman"/>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32" name="Shape 232"/>
        <p:cNvGrpSpPr/>
        <p:nvPr/>
      </p:nvGrpSpPr>
      <p:grpSpPr>
        <a:xfrm>
          <a:off x="0" y="0"/>
          <a:ext cx="0" cy="0"/>
          <a:chOff x="0" y="0"/>
          <a:chExt cx="0" cy="0"/>
        </a:xfrm>
      </p:grpSpPr>
      <p:sp>
        <p:nvSpPr>
          <p:cNvPr id="233" name="Google Shape;233;p28"/>
          <p:cNvSpPr txBox="1"/>
          <p:nvPr>
            <p:ph type="title"/>
          </p:nvPr>
        </p:nvSpPr>
        <p:spPr>
          <a:xfrm>
            <a:off x="311725" y="0"/>
            <a:ext cx="3706500" cy="3345300"/>
          </a:xfrm>
          <a:prstGeom prst="rect">
            <a:avLst/>
          </a:prstGeom>
          <a:noFill/>
          <a:ln>
            <a:noFill/>
          </a:ln>
        </p:spPr>
        <p:txBody>
          <a:bodyPr anchorCtr="0" anchor="t" bIns="45700" lIns="91425" spcFirstLastPara="1" rIns="91425" wrap="square" tIns="45700">
            <a:normAutofit/>
          </a:bodyPr>
          <a:lstStyle/>
          <a:p>
            <a:pPr indent="0" lvl="0" marL="0" rtl="0" algn="ctr">
              <a:lnSpc>
                <a:spcPct val="100000"/>
              </a:lnSpc>
              <a:spcBef>
                <a:spcPts val="0"/>
              </a:spcBef>
              <a:spcAft>
                <a:spcPts val="0"/>
              </a:spcAft>
              <a:buClr>
                <a:schemeClr val="accent1"/>
              </a:buClr>
              <a:buSzPts val="3600"/>
              <a:buFont typeface="Trebuchet MS"/>
              <a:buNone/>
            </a:pPr>
            <a:r>
              <a:rPr b="1" lang="en-US" sz="4500">
                <a:solidFill>
                  <a:srgbClr val="FF0000"/>
                </a:solidFill>
                <a:latin typeface="Times New Roman"/>
                <a:ea typeface="Times New Roman"/>
                <a:cs typeface="Times New Roman"/>
                <a:sym typeface="Times New Roman"/>
              </a:rPr>
              <a:t>Contact/</a:t>
            </a:r>
            <a:endParaRPr b="1" sz="4500">
              <a:solidFill>
                <a:srgbClr val="FF0000"/>
              </a:solidFill>
              <a:latin typeface="Times New Roman"/>
              <a:ea typeface="Times New Roman"/>
              <a:cs typeface="Times New Roman"/>
              <a:sym typeface="Times New Roman"/>
            </a:endParaRPr>
          </a:p>
          <a:p>
            <a:pPr indent="0" lvl="0" marL="0" rtl="0" algn="ctr">
              <a:lnSpc>
                <a:spcPct val="100000"/>
              </a:lnSpc>
              <a:spcBef>
                <a:spcPts val="0"/>
              </a:spcBef>
              <a:spcAft>
                <a:spcPts val="0"/>
              </a:spcAft>
              <a:buClr>
                <a:schemeClr val="accent1"/>
              </a:buClr>
              <a:buSzPts val="3600"/>
              <a:buFont typeface="Trebuchet MS"/>
              <a:buNone/>
            </a:pPr>
            <a:r>
              <a:rPr b="1" lang="en-US" sz="4500">
                <a:solidFill>
                  <a:srgbClr val="FF0000"/>
                </a:solidFill>
                <a:latin typeface="Times New Roman"/>
                <a:ea typeface="Times New Roman"/>
                <a:cs typeface="Times New Roman"/>
                <a:sym typeface="Times New Roman"/>
              </a:rPr>
              <a:t>Media Information</a:t>
            </a:r>
            <a:endParaRPr b="1" sz="4500">
              <a:solidFill>
                <a:srgbClr val="FF0000"/>
              </a:solidFill>
              <a:latin typeface="Times New Roman"/>
              <a:ea typeface="Times New Roman"/>
              <a:cs typeface="Times New Roman"/>
              <a:sym typeface="Times New Roman"/>
            </a:endParaRPr>
          </a:p>
        </p:txBody>
      </p:sp>
      <p:sp>
        <p:nvSpPr>
          <p:cNvPr id="234" name="Google Shape;234;p28"/>
          <p:cNvSpPr txBox="1"/>
          <p:nvPr>
            <p:ph idx="1" type="body"/>
          </p:nvPr>
        </p:nvSpPr>
        <p:spPr>
          <a:xfrm>
            <a:off x="4292550" y="-90175"/>
            <a:ext cx="5013600" cy="7131300"/>
          </a:xfrm>
          <a:prstGeom prst="rect">
            <a:avLst/>
          </a:prstGeom>
          <a:noFill/>
          <a:ln>
            <a:noFill/>
          </a:ln>
        </p:spPr>
        <p:txBody>
          <a:bodyPr anchorCtr="0" anchor="t" bIns="45700" lIns="91425" spcFirstLastPara="1" rIns="91425" wrap="square" tIns="45700">
            <a:normAutofit fontScale="77500" lnSpcReduction="20000"/>
          </a:bodyPr>
          <a:lstStyle/>
          <a:p>
            <a:pPr indent="0" lvl="0" marL="0" rtl="0" algn="l">
              <a:lnSpc>
                <a:spcPct val="115000"/>
              </a:lnSpc>
              <a:spcBef>
                <a:spcPts val="0"/>
              </a:spcBef>
              <a:spcAft>
                <a:spcPts val="0"/>
              </a:spcAft>
              <a:buSzPct val="110769"/>
              <a:buNone/>
            </a:pPr>
            <a:r>
              <a:t/>
            </a:r>
            <a:endParaRPr/>
          </a:p>
          <a:p>
            <a:pPr indent="0" lvl="0" marL="0" rtl="0" algn="ctr">
              <a:lnSpc>
                <a:spcPct val="115000"/>
              </a:lnSpc>
              <a:spcBef>
                <a:spcPts val="1000"/>
              </a:spcBef>
              <a:spcAft>
                <a:spcPts val="0"/>
              </a:spcAft>
              <a:buSzPct val="56628"/>
              <a:buNone/>
            </a:pPr>
            <a:r>
              <a:rPr b="1" lang="en-US" sz="2542">
                <a:solidFill>
                  <a:srgbClr val="333333"/>
                </a:solidFill>
                <a:latin typeface="Times New Roman"/>
                <a:ea typeface="Times New Roman"/>
                <a:cs typeface="Times New Roman"/>
                <a:sym typeface="Times New Roman"/>
              </a:rPr>
              <a:t>School Number:</a:t>
            </a:r>
            <a:endParaRPr b="1" sz="2542">
              <a:solidFill>
                <a:srgbClr val="333333"/>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ct val="56628"/>
              <a:buNone/>
            </a:pPr>
            <a:r>
              <a:rPr b="1" lang="en-US" sz="2542">
                <a:solidFill>
                  <a:srgbClr val="FF0000"/>
                </a:solidFill>
                <a:latin typeface="Times New Roman"/>
                <a:ea typeface="Times New Roman"/>
                <a:cs typeface="Times New Roman"/>
                <a:sym typeface="Times New Roman"/>
              </a:rPr>
              <a:t>(205) 923-7727</a:t>
            </a:r>
            <a:endParaRPr b="1" sz="2542">
              <a:solidFill>
                <a:srgbClr val="FF0000"/>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ct val="56628"/>
              <a:buNone/>
            </a:pPr>
            <a:r>
              <a:rPr b="1" lang="en-US" sz="2542">
                <a:solidFill>
                  <a:srgbClr val="333333"/>
                </a:solidFill>
                <a:latin typeface="Times New Roman"/>
                <a:ea typeface="Times New Roman"/>
                <a:cs typeface="Times New Roman"/>
                <a:sym typeface="Times New Roman"/>
              </a:rPr>
              <a:t>MES School Website:</a:t>
            </a:r>
            <a:endParaRPr b="1" sz="2542">
              <a:solidFill>
                <a:srgbClr val="333333"/>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ct val="56628"/>
              <a:buNone/>
            </a:pPr>
            <a:r>
              <a:rPr lang="en-US" sz="2542" u="sng">
                <a:solidFill>
                  <a:schemeClr val="hlink"/>
                </a:solidFill>
                <a:latin typeface="Times New Roman"/>
                <a:ea typeface="Times New Roman"/>
                <a:cs typeface="Times New Roman"/>
                <a:sym typeface="Times New Roman"/>
                <a:hlinkClick r:id="rId3"/>
              </a:rPr>
              <a:t>https://www.midfield.k12.al.us/Domain/8</a:t>
            </a:r>
            <a:r>
              <a:rPr lang="en-US" sz="2542">
                <a:solidFill>
                  <a:srgbClr val="333333"/>
                </a:solidFill>
                <a:latin typeface="Times New Roman"/>
                <a:ea typeface="Times New Roman"/>
                <a:cs typeface="Times New Roman"/>
                <a:sym typeface="Times New Roman"/>
              </a:rPr>
              <a:t> </a:t>
            </a:r>
            <a:endParaRPr sz="2542">
              <a:solidFill>
                <a:srgbClr val="333333"/>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ct val="56628"/>
              <a:buNone/>
            </a:pPr>
            <a:r>
              <a:rPr b="1" lang="en-US" sz="2542">
                <a:solidFill>
                  <a:srgbClr val="333333"/>
                </a:solidFill>
                <a:latin typeface="Times New Roman"/>
                <a:ea typeface="Times New Roman"/>
                <a:cs typeface="Times New Roman"/>
                <a:sym typeface="Times New Roman"/>
              </a:rPr>
              <a:t>MES Class Dojo </a:t>
            </a:r>
            <a:endParaRPr b="1" sz="2542">
              <a:solidFill>
                <a:srgbClr val="333333"/>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ct val="56627"/>
              <a:buNone/>
            </a:pPr>
            <a:r>
              <a:rPr lang="en-US" sz="2542">
                <a:solidFill>
                  <a:srgbClr val="333333"/>
                </a:solidFill>
                <a:latin typeface="Times New Roman"/>
                <a:ea typeface="Times New Roman"/>
                <a:cs typeface="Times New Roman"/>
                <a:sym typeface="Times New Roman"/>
              </a:rPr>
              <a:t>Your child’s teacher should have sent you an invite</a:t>
            </a:r>
            <a:endParaRPr sz="2542">
              <a:solidFill>
                <a:srgbClr val="333333"/>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ct val="56628"/>
              <a:buNone/>
            </a:pPr>
            <a:r>
              <a:t/>
            </a:r>
            <a:endParaRPr b="1" sz="2542">
              <a:solidFill>
                <a:srgbClr val="333333"/>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ct val="56628"/>
              <a:buNone/>
            </a:pPr>
            <a:r>
              <a:rPr b="1" lang="en-US" sz="2542">
                <a:solidFill>
                  <a:srgbClr val="333333"/>
                </a:solidFill>
                <a:latin typeface="Times New Roman"/>
                <a:ea typeface="Times New Roman"/>
                <a:cs typeface="Times New Roman"/>
                <a:sym typeface="Times New Roman"/>
              </a:rPr>
              <a:t>MES Facebook Page:</a:t>
            </a:r>
            <a:endParaRPr b="1" sz="2542">
              <a:solidFill>
                <a:srgbClr val="333333"/>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ct val="56628"/>
              <a:buNone/>
            </a:pPr>
            <a:r>
              <a:rPr lang="en-US" sz="2542">
                <a:solidFill>
                  <a:srgbClr val="333333"/>
                </a:solidFill>
                <a:latin typeface="Times New Roman"/>
                <a:ea typeface="Times New Roman"/>
                <a:cs typeface="Times New Roman"/>
                <a:sym typeface="Times New Roman"/>
              </a:rPr>
              <a:t>Midfield Elementary School</a:t>
            </a:r>
            <a:endParaRPr sz="2542">
              <a:solidFill>
                <a:srgbClr val="333333"/>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ct val="56628"/>
              <a:buNone/>
            </a:pPr>
            <a:r>
              <a:t/>
            </a:r>
            <a:endParaRPr sz="2542">
              <a:solidFill>
                <a:srgbClr val="333333"/>
              </a:solidFill>
              <a:latin typeface="Times New Roman"/>
              <a:ea typeface="Times New Roman"/>
              <a:cs typeface="Times New Roman"/>
              <a:sym typeface="Times New Roman"/>
            </a:endParaRPr>
          </a:p>
          <a:p>
            <a:pPr indent="0" lvl="0" marL="0" rtl="0" algn="ctr">
              <a:lnSpc>
                <a:spcPct val="115000"/>
              </a:lnSpc>
              <a:spcBef>
                <a:spcPts val="0"/>
              </a:spcBef>
              <a:spcAft>
                <a:spcPts val="0"/>
              </a:spcAft>
              <a:buSzPct val="56628"/>
              <a:buNone/>
            </a:pPr>
            <a:r>
              <a:rPr lang="en-US" sz="2542">
                <a:solidFill>
                  <a:srgbClr val="333333"/>
                </a:solidFill>
                <a:latin typeface="Times New Roman"/>
                <a:ea typeface="Times New Roman"/>
                <a:cs typeface="Times New Roman"/>
                <a:sym typeface="Times New Roman"/>
              </a:rPr>
              <a:t>Mrs. Kim Felton</a:t>
            </a:r>
            <a:endParaRPr sz="2542">
              <a:solidFill>
                <a:srgbClr val="333333"/>
              </a:solidFill>
              <a:latin typeface="Times New Roman"/>
              <a:ea typeface="Times New Roman"/>
              <a:cs typeface="Times New Roman"/>
              <a:sym typeface="Times New Roman"/>
            </a:endParaRPr>
          </a:p>
          <a:p>
            <a:pPr indent="0" lvl="0" marL="0" rtl="0" algn="ctr">
              <a:lnSpc>
                <a:spcPct val="115000"/>
              </a:lnSpc>
              <a:spcBef>
                <a:spcPts val="0"/>
              </a:spcBef>
              <a:spcAft>
                <a:spcPts val="0"/>
              </a:spcAft>
              <a:buSzPct val="56628"/>
              <a:buNone/>
            </a:pPr>
            <a:r>
              <a:rPr lang="en-US" sz="2542" u="sng">
                <a:solidFill>
                  <a:schemeClr val="hlink"/>
                </a:solidFill>
                <a:latin typeface="Times New Roman"/>
                <a:ea typeface="Times New Roman"/>
                <a:cs typeface="Times New Roman"/>
                <a:sym typeface="Times New Roman"/>
                <a:hlinkClick r:id="rId4"/>
              </a:rPr>
              <a:t>kfelton@midfield.k12.al.us</a:t>
            </a:r>
            <a:r>
              <a:rPr lang="en-US" sz="2542">
                <a:solidFill>
                  <a:srgbClr val="333333"/>
                </a:solidFill>
                <a:latin typeface="Times New Roman"/>
                <a:ea typeface="Times New Roman"/>
                <a:cs typeface="Times New Roman"/>
                <a:sym typeface="Times New Roman"/>
              </a:rPr>
              <a:t> </a:t>
            </a:r>
            <a:endParaRPr sz="2542">
              <a:solidFill>
                <a:srgbClr val="333333"/>
              </a:solidFill>
              <a:latin typeface="Times New Roman"/>
              <a:ea typeface="Times New Roman"/>
              <a:cs typeface="Times New Roman"/>
              <a:sym typeface="Times New Roman"/>
            </a:endParaRPr>
          </a:p>
          <a:p>
            <a:pPr indent="0" lvl="0" marL="0" rtl="0" algn="ctr">
              <a:lnSpc>
                <a:spcPct val="115000"/>
              </a:lnSpc>
              <a:spcBef>
                <a:spcPts val="0"/>
              </a:spcBef>
              <a:spcAft>
                <a:spcPts val="0"/>
              </a:spcAft>
              <a:buSzPct val="56628"/>
              <a:buNone/>
            </a:pPr>
            <a:r>
              <a:rPr lang="en-US" sz="2542">
                <a:solidFill>
                  <a:srgbClr val="333333"/>
                </a:solidFill>
                <a:latin typeface="Times New Roman"/>
                <a:ea typeface="Times New Roman"/>
                <a:cs typeface="Times New Roman"/>
                <a:sym typeface="Times New Roman"/>
              </a:rPr>
              <a:t>Dr. Brittany Ervin</a:t>
            </a:r>
            <a:endParaRPr sz="2542">
              <a:solidFill>
                <a:srgbClr val="333333"/>
              </a:solidFill>
              <a:latin typeface="Times New Roman"/>
              <a:ea typeface="Times New Roman"/>
              <a:cs typeface="Times New Roman"/>
              <a:sym typeface="Times New Roman"/>
            </a:endParaRPr>
          </a:p>
          <a:p>
            <a:pPr indent="0" lvl="0" marL="0" rtl="0" algn="ctr">
              <a:lnSpc>
                <a:spcPct val="115000"/>
              </a:lnSpc>
              <a:spcBef>
                <a:spcPts val="0"/>
              </a:spcBef>
              <a:spcAft>
                <a:spcPts val="0"/>
              </a:spcAft>
              <a:buSzPct val="56628"/>
              <a:buNone/>
            </a:pPr>
            <a:r>
              <a:rPr lang="en-US" sz="2542" u="sng">
                <a:solidFill>
                  <a:schemeClr val="hlink"/>
                </a:solidFill>
                <a:latin typeface="Times New Roman"/>
                <a:ea typeface="Times New Roman"/>
                <a:cs typeface="Times New Roman"/>
                <a:sym typeface="Times New Roman"/>
                <a:hlinkClick r:id="rId5"/>
              </a:rPr>
              <a:t>bervin@midfield.k12.al.us</a:t>
            </a:r>
            <a:r>
              <a:rPr lang="en-US" sz="2542">
                <a:solidFill>
                  <a:srgbClr val="333333"/>
                </a:solidFill>
                <a:latin typeface="Times New Roman"/>
                <a:ea typeface="Times New Roman"/>
                <a:cs typeface="Times New Roman"/>
                <a:sym typeface="Times New Roman"/>
              </a:rPr>
              <a:t> </a:t>
            </a:r>
            <a:endParaRPr sz="2542">
              <a:solidFill>
                <a:srgbClr val="333333"/>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ct val="56628"/>
              <a:buNone/>
            </a:pPr>
            <a:r>
              <a:rPr lang="en-US" sz="2542">
                <a:solidFill>
                  <a:srgbClr val="333333"/>
                </a:solidFill>
                <a:latin typeface="Times New Roman"/>
                <a:ea typeface="Times New Roman"/>
                <a:cs typeface="Times New Roman"/>
                <a:sym typeface="Times New Roman"/>
              </a:rPr>
              <a:t>Please feel free to contact us with questions/concerns. </a:t>
            </a:r>
            <a:endParaRPr sz="2542">
              <a:solidFill>
                <a:srgbClr val="333333"/>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ct val="59999"/>
              <a:buNone/>
            </a:pPr>
            <a:r>
              <a:t/>
            </a:r>
            <a:endParaRPr sz="2400">
              <a:solidFill>
                <a:srgbClr val="333333"/>
              </a:solidFill>
              <a:latin typeface="Times New Roman"/>
              <a:ea typeface="Times New Roman"/>
              <a:cs typeface="Times New Roman"/>
              <a:sym typeface="Times New Roman"/>
            </a:endParaRPr>
          </a:p>
        </p:txBody>
      </p:sp>
      <p:sp>
        <p:nvSpPr>
          <p:cNvPr id="235" name="Google Shape;235;p28"/>
          <p:cNvSpPr txBox="1"/>
          <p:nvPr/>
        </p:nvSpPr>
        <p:spPr>
          <a:xfrm>
            <a:off x="209724" y="2175825"/>
            <a:ext cx="3910500" cy="2349600"/>
          </a:xfrm>
          <a:prstGeom prst="rect">
            <a:avLst/>
          </a:prstGeom>
          <a:noFill/>
          <a:ln>
            <a:noFill/>
          </a:ln>
        </p:spPr>
        <p:txBody>
          <a:bodyPr anchorCtr="0" anchor="b"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rPr b="0" i="0" lang="en-US" sz="2000" u="none" cap="none" strike="noStrike">
                <a:solidFill>
                  <a:srgbClr val="FF0000"/>
                </a:solidFill>
                <a:latin typeface="Arial"/>
                <a:ea typeface="Arial"/>
                <a:cs typeface="Arial"/>
                <a:sym typeface="Arial"/>
              </a:rPr>
              <a:t>District Contact </a:t>
            </a:r>
            <a:endParaRPr b="0" i="0" sz="2000" u="none" cap="none" strike="noStrike">
              <a:solidFill>
                <a:srgbClr val="FF0000"/>
              </a:solidFill>
              <a:latin typeface="Arial"/>
              <a:ea typeface="Arial"/>
              <a:cs typeface="Arial"/>
              <a:sym typeface="Arial"/>
            </a:endParaRPr>
          </a:p>
          <a:p>
            <a:pPr indent="0" lvl="0" marL="0" marR="0" rtl="0" algn="ctr">
              <a:lnSpc>
                <a:spcPct val="100000"/>
              </a:lnSpc>
              <a:spcBef>
                <a:spcPts val="400"/>
              </a:spcBef>
              <a:spcAft>
                <a:spcPts val="0"/>
              </a:spcAft>
              <a:buClr>
                <a:srgbClr val="000000"/>
              </a:buClr>
              <a:buSzPts val="2000"/>
              <a:buFont typeface="Arial"/>
              <a:buNone/>
            </a:pPr>
            <a:r>
              <a:rPr b="0" i="0" lang="en-US" sz="2000" u="none" cap="none" strike="noStrike">
                <a:solidFill>
                  <a:srgbClr val="FF0000"/>
                </a:solidFill>
                <a:latin typeface="Arial"/>
                <a:ea typeface="Arial"/>
                <a:cs typeface="Arial"/>
                <a:sym typeface="Arial"/>
              </a:rPr>
              <a:t>Midfield City Schools</a:t>
            </a:r>
            <a:endParaRPr b="0" i="0" sz="2000" u="none" cap="none" strike="noStrike">
              <a:solidFill>
                <a:srgbClr val="FF0000"/>
              </a:solidFill>
              <a:latin typeface="Arial"/>
              <a:ea typeface="Arial"/>
              <a:cs typeface="Arial"/>
              <a:sym typeface="Arial"/>
            </a:endParaRPr>
          </a:p>
          <a:p>
            <a:pPr indent="0" lvl="0" marL="0" marR="0" rtl="0" algn="ctr">
              <a:lnSpc>
                <a:spcPct val="100000"/>
              </a:lnSpc>
              <a:spcBef>
                <a:spcPts val="400"/>
              </a:spcBef>
              <a:spcAft>
                <a:spcPts val="0"/>
              </a:spcAft>
              <a:buClr>
                <a:srgbClr val="000000"/>
              </a:buClr>
              <a:buSzPts val="2000"/>
              <a:buFont typeface="Arial"/>
              <a:buNone/>
            </a:pPr>
            <a:r>
              <a:rPr b="0" i="0" lang="en-US" sz="2000" u="none" cap="none" strike="noStrike">
                <a:solidFill>
                  <a:srgbClr val="FF0000"/>
                </a:solidFill>
                <a:latin typeface="Arial"/>
                <a:ea typeface="Arial"/>
                <a:cs typeface="Arial"/>
                <a:sym typeface="Arial"/>
              </a:rPr>
              <a:t>Federal Programs Coordinator</a:t>
            </a:r>
            <a:endParaRPr b="0" i="0" sz="2000" u="none" cap="none" strike="noStrike">
              <a:solidFill>
                <a:srgbClr val="FF0000"/>
              </a:solidFill>
              <a:latin typeface="Arial"/>
              <a:ea typeface="Arial"/>
              <a:cs typeface="Arial"/>
              <a:sym typeface="Arial"/>
            </a:endParaRPr>
          </a:p>
          <a:p>
            <a:pPr indent="0" lvl="0" marL="0" marR="0" rtl="0" algn="ctr">
              <a:lnSpc>
                <a:spcPct val="100000"/>
              </a:lnSpc>
              <a:spcBef>
                <a:spcPts val="400"/>
              </a:spcBef>
              <a:spcAft>
                <a:spcPts val="0"/>
              </a:spcAft>
              <a:buClr>
                <a:srgbClr val="000000"/>
              </a:buClr>
              <a:buSzPts val="2000"/>
              <a:buFont typeface="Arial"/>
              <a:buNone/>
            </a:pPr>
            <a:r>
              <a:rPr b="0" i="0" lang="en-US" sz="2000" u="none" cap="none" strike="noStrike">
                <a:solidFill>
                  <a:srgbClr val="FF0000"/>
                </a:solidFill>
                <a:latin typeface="Arial"/>
                <a:ea typeface="Arial"/>
                <a:cs typeface="Arial"/>
                <a:sym typeface="Arial"/>
              </a:rPr>
              <a:t>Dr. Georgette Alexander</a:t>
            </a:r>
            <a:endParaRPr b="0" i="0" sz="2000" u="none" cap="none" strike="noStrike">
              <a:solidFill>
                <a:srgbClr val="FF0000"/>
              </a:solidFill>
              <a:latin typeface="Arial"/>
              <a:ea typeface="Arial"/>
              <a:cs typeface="Arial"/>
              <a:sym typeface="Arial"/>
            </a:endParaRPr>
          </a:p>
          <a:p>
            <a:pPr indent="0" lvl="0" marL="0" marR="0" rtl="0" algn="ctr">
              <a:lnSpc>
                <a:spcPct val="100000"/>
              </a:lnSpc>
              <a:spcBef>
                <a:spcPts val="400"/>
              </a:spcBef>
              <a:spcAft>
                <a:spcPts val="0"/>
              </a:spcAft>
              <a:buClr>
                <a:srgbClr val="000000"/>
              </a:buClr>
              <a:buSzPts val="2000"/>
              <a:buFont typeface="Arial"/>
              <a:buNone/>
            </a:pPr>
            <a:r>
              <a:rPr b="0" i="0" lang="en-US" sz="2000" u="none" cap="none" strike="noStrike">
                <a:solidFill>
                  <a:srgbClr val="FF0000"/>
                </a:solidFill>
                <a:latin typeface="Arial"/>
                <a:ea typeface="Arial"/>
                <a:cs typeface="Arial"/>
                <a:sym typeface="Arial"/>
              </a:rPr>
              <a:t>205-923-2262</a:t>
            </a:r>
            <a:endParaRPr b="0" i="0" sz="2000" u="none" cap="none" strike="noStrike">
              <a:solidFill>
                <a:srgbClr val="FF0000"/>
              </a:solidFill>
              <a:latin typeface="Arial"/>
              <a:ea typeface="Arial"/>
              <a:cs typeface="Arial"/>
              <a:sym typeface="Arial"/>
            </a:endParaRPr>
          </a:p>
          <a:p>
            <a:pPr indent="0" lvl="0" marL="0" marR="0" rtl="0" algn="ctr">
              <a:lnSpc>
                <a:spcPct val="100000"/>
              </a:lnSpc>
              <a:spcBef>
                <a:spcPts val="400"/>
              </a:spcBef>
              <a:spcAft>
                <a:spcPts val="0"/>
              </a:spcAft>
              <a:buClr>
                <a:srgbClr val="000000"/>
              </a:buClr>
              <a:buSzPts val="2000"/>
              <a:buFont typeface="Arial"/>
              <a:buNone/>
            </a:pPr>
            <a:r>
              <a:rPr b="0" i="0" lang="en-US" sz="2000" u="none" cap="none" strike="noStrike">
                <a:solidFill>
                  <a:srgbClr val="FF0000"/>
                </a:solidFill>
                <a:latin typeface="Arial"/>
                <a:ea typeface="Arial"/>
                <a:cs typeface="Arial"/>
                <a:sym typeface="Arial"/>
              </a:rPr>
              <a:t>galexander@midfield.12.al.us</a:t>
            </a:r>
            <a:endParaRPr b="0" i="0" sz="2000" u="none" cap="none" strike="noStrike">
              <a:solidFill>
                <a:srgbClr val="FF0000"/>
              </a:solidFill>
              <a:latin typeface="Arial"/>
              <a:ea typeface="Arial"/>
              <a:cs typeface="Arial"/>
              <a:sym typeface="Arial"/>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39" name="Shape 239"/>
        <p:cNvGrpSpPr/>
        <p:nvPr/>
      </p:nvGrpSpPr>
      <p:grpSpPr>
        <a:xfrm>
          <a:off x="0" y="0"/>
          <a:ext cx="0" cy="0"/>
          <a:chOff x="0" y="0"/>
          <a:chExt cx="0" cy="0"/>
        </a:xfrm>
      </p:grpSpPr>
      <p:sp>
        <p:nvSpPr>
          <p:cNvPr id="240" name="Google Shape;240;g2b298ed96a6_0_0"/>
          <p:cNvSpPr txBox="1"/>
          <p:nvPr>
            <p:ph type="title"/>
          </p:nvPr>
        </p:nvSpPr>
        <p:spPr>
          <a:xfrm>
            <a:off x="311725" y="667900"/>
            <a:ext cx="8520600" cy="831600"/>
          </a:xfrm>
          <a:prstGeom prst="rect">
            <a:avLst/>
          </a:prstGeom>
          <a:noFill/>
          <a:ln>
            <a:noFill/>
          </a:ln>
        </p:spPr>
        <p:txBody>
          <a:bodyPr anchorCtr="0" anchor="t" bIns="91425" lIns="91425" spcFirstLastPara="1" rIns="91425" wrap="square" tIns="91425">
            <a:normAutofit/>
          </a:bodyPr>
          <a:lstStyle/>
          <a:p>
            <a:pPr indent="0" lvl="0" marL="0" rtl="0" algn="ctr">
              <a:lnSpc>
                <a:spcPct val="100000"/>
              </a:lnSpc>
              <a:spcBef>
                <a:spcPts val="0"/>
              </a:spcBef>
              <a:spcAft>
                <a:spcPts val="0"/>
              </a:spcAft>
              <a:buSzPts val="2800"/>
              <a:buNone/>
            </a:pPr>
            <a:r>
              <a:rPr lang="en-US"/>
              <a:t>You Matter to Us!</a:t>
            </a:r>
            <a:endParaRPr/>
          </a:p>
        </p:txBody>
      </p:sp>
      <p:pic>
        <p:nvPicPr>
          <p:cNvPr id="241" name="Google Shape;241;g2b298ed96a6_0_0"/>
          <p:cNvPicPr preferRelativeResize="0"/>
          <p:nvPr/>
        </p:nvPicPr>
        <p:blipFill rotWithShape="1">
          <a:blip r:embed="rId3">
            <a:alphaModFix/>
          </a:blip>
          <a:srcRect b="0" l="0" r="0" t="0"/>
          <a:stretch/>
        </p:blipFill>
        <p:spPr>
          <a:xfrm>
            <a:off x="1544175" y="1685925"/>
            <a:ext cx="6055675" cy="1743075"/>
          </a:xfrm>
          <a:prstGeom prst="rect">
            <a:avLst/>
          </a:prstGeom>
          <a:noFill/>
          <a:ln>
            <a:noFill/>
          </a:ln>
        </p:spPr>
      </p:pic>
      <p:sp>
        <p:nvSpPr>
          <p:cNvPr id="242" name="Google Shape;242;g2b298ed96a6_0_0"/>
          <p:cNvSpPr txBox="1"/>
          <p:nvPr/>
        </p:nvSpPr>
        <p:spPr>
          <a:xfrm>
            <a:off x="0" y="3325175"/>
            <a:ext cx="9144000" cy="28827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0" i="0" lang="en-US" sz="2400" u="none" cap="none" strike="noStrike">
                <a:solidFill>
                  <a:schemeClr val="dk1"/>
                </a:solidFill>
                <a:latin typeface="Times New Roman"/>
                <a:ea typeface="Times New Roman"/>
                <a:cs typeface="Times New Roman"/>
                <a:sym typeface="Times New Roman"/>
              </a:rPr>
              <a:t>Please complete the following survey. In addition, you can leave any concerns or suggestions on our feedback form on our website or click the link below.</a:t>
            </a:r>
            <a:endParaRPr b="0" i="0" sz="24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2800"/>
              <a:buFont typeface="Arial"/>
              <a:buNone/>
            </a:pPr>
            <a:r>
              <a:rPr b="1" i="0" lang="en-US" sz="2800" u="sng" cap="none" strike="noStrike">
                <a:solidFill>
                  <a:schemeClr val="hlink"/>
                </a:solidFill>
                <a:latin typeface="Times New Roman"/>
                <a:ea typeface="Times New Roman"/>
                <a:cs typeface="Times New Roman"/>
                <a:sym typeface="Times New Roman"/>
                <a:hlinkClick r:id="rId4"/>
              </a:rPr>
              <a:t>MES Parent Advisory Title I Meeting Survey (English)</a:t>
            </a:r>
            <a:endParaRPr b="1" i="0" sz="2800" u="none" cap="none" strike="noStrik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2800"/>
              <a:buFont typeface="Arial"/>
              <a:buNone/>
            </a:pPr>
            <a:r>
              <a:rPr b="1" i="0" lang="en-US" sz="2800" u="none" cap="none" strike="noStrike">
                <a:solidFill>
                  <a:schemeClr val="dk1"/>
                </a:solidFill>
                <a:latin typeface="Times New Roman"/>
                <a:ea typeface="Times New Roman"/>
                <a:cs typeface="Times New Roman"/>
                <a:sym typeface="Times New Roman"/>
              </a:rPr>
              <a:t>   Haga clic derecho en el formulario para traducirlo al español</a:t>
            </a:r>
            <a:endParaRPr b="1" i="0" sz="2800" u="none" cap="none" strike="noStrike">
              <a:solidFill>
                <a:schemeClr val="dk1"/>
              </a:solidFill>
              <a:latin typeface="Times New Roman"/>
              <a:ea typeface="Times New Roman"/>
              <a:cs typeface="Times New Roman"/>
              <a:sym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g275eb0f752f_0_58"/>
          <p:cNvSpPr txBox="1"/>
          <p:nvPr>
            <p:ph type="title"/>
          </p:nvPr>
        </p:nvSpPr>
        <p:spPr>
          <a:xfrm>
            <a:off x="311725" y="667900"/>
            <a:ext cx="3706500" cy="33453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Clr>
                <a:schemeClr val="lt2"/>
              </a:buClr>
              <a:buSzPts val="4200"/>
              <a:buFont typeface="Century Gothic"/>
              <a:buNone/>
            </a:pPr>
            <a:r>
              <a:rPr lang="en-US"/>
              <a:t>  </a:t>
            </a:r>
            <a:r>
              <a:rPr lang="en-US" sz="4500">
                <a:latin typeface="Times New Roman"/>
                <a:ea typeface="Times New Roman"/>
                <a:cs typeface="Times New Roman"/>
                <a:sym typeface="Times New Roman"/>
              </a:rPr>
              <a:t> </a:t>
            </a:r>
            <a:r>
              <a:rPr b="1" lang="en-US" sz="4500">
                <a:solidFill>
                  <a:srgbClr val="FF0000"/>
                </a:solidFill>
                <a:latin typeface="Times New Roman"/>
                <a:ea typeface="Times New Roman"/>
                <a:cs typeface="Times New Roman"/>
                <a:sym typeface="Times New Roman"/>
              </a:rPr>
              <a:t>Midfield City Schools</a:t>
            </a:r>
            <a:endParaRPr b="1" sz="4500">
              <a:solidFill>
                <a:srgbClr val="FF0000"/>
              </a:solidFill>
              <a:latin typeface="Times New Roman"/>
              <a:ea typeface="Times New Roman"/>
              <a:cs typeface="Times New Roman"/>
              <a:sym typeface="Times New Roman"/>
            </a:endParaRPr>
          </a:p>
        </p:txBody>
      </p:sp>
      <p:sp>
        <p:nvSpPr>
          <p:cNvPr id="85" name="Google Shape;85;g275eb0f752f_0_58"/>
          <p:cNvSpPr txBox="1"/>
          <p:nvPr>
            <p:ph idx="1" type="body"/>
          </p:nvPr>
        </p:nvSpPr>
        <p:spPr>
          <a:xfrm>
            <a:off x="4305525" y="0"/>
            <a:ext cx="4838400" cy="6858000"/>
          </a:xfrm>
          <a:prstGeom prst="rect">
            <a:avLst/>
          </a:prstGeom>
          <a:noFill/>
          <a:ln>
            <a:noFill/>
          </a:ln>
        </p:spPr>
        <p:txBody>
          <a:bodyPr anchorCtr="0" anchor="t" bIns="45700" lIns="91425" spcFirstLastPara="1" rIns="91425" wrap="square" tIns="45700">
            <a:noAutofit/>
          </a:bodyPr>
          <a:lstStyle/>
          <a:p>
            <a:pPr indent="0" lvl="0" marL="0" rtl="0" algn="ctr">
              <a:lnSpc>
                <a:spcPct val="115000"/>
              </a:lnSpc>
              <a:spcBef>
                <a:spcPts val="0"/>
              </a:spcBef>
              <a:spcAft>
                <a:spcPts val="0"/>
              </a:spcAft>
              <a:buSzPts val="2560"/>
              <a:buNone/>
            </a:pPr>
            <a:r>
              <a:t/>
            </a:r>
            <a:endParaRPr b="1" sz="3000">
              <a:solidFill>
                <a:schemeClr val="accent1"/>
              </a:solidFill>
              <a:latin typeface="Times New Roman"/>
              <a:ea typeface="Times New Roman"/>
              <a:cs typeface="Times New Roman"/>
              <a:sym typeface="Times New Roman"/>
            </a:endParaRPr>
          </a:p>
          <a:p>
            <a:pPr indent="0" lvl="0" marL="0" rtl="0" algn="ctr">
              <a:lnSpc>
                <a:spcPct val="115000"/>
              </a:lnSpc>
              <a:spcBef>
                <a:spcPts val="0"/>
              </a:spcBef>
              <a:spcAft>
                <a:spcPts val="0"/>
              </a:spcAft>
              <a:buSzPts val="2560"/>
              <a:buNone/>
            </a:pPr>
            <a:r>
              <a:rPr b="1" i="0" lang="en-US" sz="3000" u="none" strike="noStrike">
                <a:solidFill>
                  <a:schemeClr val="accent1"/>
                </a:solidFill>
                <a:latin typeface="Times New Roman"/>
                <a:ea typeface="Times New Roman"/>
                <a:cs typeface="Times New Roman"/>
                <a:sym typeface="Times New Roman"/>
              </a:rPr>
              <a:t>Vision Statement</a:t>
            </a:r>
            <a:endParaRPr sz="3000">
              <a:solidFill>
                <a:schemeClr val="accent1"/>
              </a:solidFill>
              <a:latin typeface="Times New Roman"/>
              <a:ea typeface="Times New Roman"/>
              <a:cs typeface="Times New Roman"/>
              <a:sym typeface="Times New Roman"/>
            </a:endParaRPr>
          </a:p>
          <a:p>
            <a:pPr indent="0" lvl="0" marL="0" rtl="0" algn="ctr">
              <a:lnSpc>
                <a:spcPct val="115000"/>
              </a:lnSpc>
              <a:spcBef>
                <a:spcPts val="1600"/>
              </a:spcBef>
              <a:spcAft>
                <a:spcPts val="0"/>
              </a:spcAft>
              <a:buSzPts val="2560"/>
              <a:buNone/>
            </a:pPr>
            <a:r>
              <a:rPr i="0" lang="en-US" sz="2500" u="none" strike="noStrike">
                <a:solidFill>
                  <a:schemeClr val="accent1"/>
                </a:solidFill>
                <a:latin typeface="Times New Roman"/>
                <a:ea typeface="Times New Roman"/>
                <a:cs typeface="Times New Roman"/>
                <a:sym typeface="Times New Roman"/>
              </a:rPr>
              <a:t>Our vision is to prepare </a:t>
            </a:r>
            <a:r>
              <a:rPr lang="en-US" sz="2500">
                <a:solidFill>
                  <a:schemeClr val="accent1"/>
                </a:solidFill>
                <a:latin typeface="Times New Roman"/>
                <a:ea typeface="Times New Roman"/>
                <a:cs typeface="Times New Roman"/>
                <a:sym typeface="Times New Roman"/>
              </a:rPr>
              <a:t>students</a:t>
            </a:r>
            <a:r>
              <a:rPr i="0" lang="en-US" sz="2500" u="none" strike="noStrike">
                <a:solidFill>
                  <a:schemeClr val="accent1"/>
                </a:solidFill>
                <a:latin typeface="Times New Roman"/>
                <a:ea typeface="Times New Roman"/>
                <a:cs typeface="Times New Roman"/>
                <a:sym typeface="Times New Roman"/>
              </a:rPr>
              <a:t> for excellence in a global, innovative, and diverse society</a:t>
            </a:r>
            <a:r>
              <a:rPr i="0" lang="en-US" sz="3000" u="none" strike="noStrike">
                <a:solidFill>
                  <a:schemeClr val="accent1"/>
                </a:solidFill>
                <a:latin typeface="Times New Roman"/>
                <a:ea typeface="Times New Roman"/>
                <a:cs typeface="Times New Roman"/>
                <a:sym typeface="Times New Roman"/>
              </a:rPr>
              <a:t>.</a:t>
            </a:r>
            <a:endParaRPr sz="3000">
              <a:solidFill>
                <a:schemeClr val="accent1"/>
              </a:solidFill>
              <a:latin typeface="Times New Roman"/>
              <a:ea typeface="Times New Roman"/>
              <a:cs typeface="Times New Roman"/>
              <a:sym typeface="Times New Roman"/>
            </a:endParaRPr>
          </a:p>
          <a:p>
            <a:pPr indent="0" lvl="0" marL="0" rtl="0" algn="ctr">
              <a:lnSpc>
                <a:spcPct val="115000"/>
              </a:lnSpc>
              <a:spcBef>
                <a:spcPts val="1600"/>
              </a:spcBef>
              <a:spcAft>
                <a:spcPts val="0"/>
              </a:spcAft>
              <a:buSzPts val="2560"/>
              <a:buNone/>
            </a:pPr>
            <a:r>
              <a:t/>
            </a:r>
            <a:endParaRPr sz="3000">
              <a:solidFill>
                <a:schemeClr val="accent1"/>
              </a:solidFill>
              <a:latin typeface="Times New Roman"/>
              <a:ea typeface="Times New Roman"/>
              <a:cs typeface="Times New Roman"/>
              <a:sym typeface="Times New Roman"/>
            </a:endParaRPr>
          </a:p>
          <a:p>
            <a:pPr indent="0" lvl="0" marL="0" rtl="0" algn="ctr">
              <a:lnSpc>
                <a:spcPct val="115000"/>
              </a:lnSpc>
              <a:spcBef>
                <a:spcPts val="1600"/>
              </a:spcBef>
              <a:spcAft>
                <a:spcPts val="0"/>
              </a:spcAft>
              <a:buSzPts val="2560"/>
              <a:buNone/>
            </a:pPr>
            <a:r>
              <a:rPr b="1" i="0" lang="en-US" sz="3000" u="none" strike="noStrike">
                <a:solidFill>
                  <a:schemeClr val="accent1"/>
                </a:solidFill>
                <a:latin typeface="Times New Roman"/>
                <a:ea typeface="Times New Roman"/>
                <a:cs typeface="Times New Roman"/>
                <a:sym typeface="Times New Roman"/>
              </a:rPr>
              <a:t>Mission Statement</a:t>
            </a:r>
            <a:endParaRPr sz="3000">
              <a:solidFill>
                <a:schemeClr val="accent1"/>
              </a:solidFill>
              <a:latin typeface="Times New Roman"/>
              <a:ea typeface="Times New Roman"/>
              <a:cs typeface="Times New Roman"/>
              <a:sym typeface="Times New Roman"/>
            </a:endParaRPr>
          </a:p>
          <a:p>
            <a:pPr indent="0" lvl="0" marL="0" rtl="0" algn="ctr">
              <a:lnSpc>
                <a:spcPct val="115000"/>
              </a:lnSpc>
              <a:spcBef>
                <a:spcPts val="1600"/>
              </a:spcBef>
              <a:spcAft>
                <a:spcPts val="0"/>
              </a:spcAft>
              <a:buSzPts val="2560"/>
              <a:buNone/>
            </a:pPr>
            <a:r>
              <a:rPr i="0" lang="en-US" sz="2500" u="none" strike="noStrike">
                <a:solidFill>
                  <a:schemeClr val="accent1"/>
                </a:solidFill>
                <a:latin typeface="Times New Roman"/>
                <a:ea typeface="Times New Roman"/>
                <a:cs typeface="Times New Roman"/>
                <a:sym typeface="Times New Roman"/>
              </a:rPr>
              <a:t>The core purpose of Midfield City Schools is to educate our community of learners in a safe and productive learning environment.</a:t>
            </a:r>
            <a:br>
              <a:rPr lang="en-US" sz="3000">
                <a:solidFill>
                  <a:schemeClr val="accent1"/>
                </a:solidFill>
                <a:latin typeface="Times New Roman"/>
                <a:ea typeface="Times New Roman"/>
                <a:cs typeface="Times New Roman"/>
                <a:sym typeface="Times New Roman"/>
              </a:rPr>
            </a:br>
            <a:endParaRPr sz="3000">
              <a:solidFill>
                <a:schemeClr val="accent1"/>
              </a:solidFill>
              <a:latin typeface="Times New Roman"/>
              <a:ea typeface="Times New Roman"/>
              <a:cs typeface="Times New Roman"/>
              <a:sym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g1f0ba319e2e_0_162"/>
          <p:cNvSpPr txBox="1"/>
          <p:nvPr>
            <p:ph type="title"/>
          </p:nvPr>
        </p:nvSpPr>
        <p:spPr>
          <a:xfrm>
            <a:off x="609600" y="609600"/>
            <a:ext cx="3204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2800"/>
              <a:buNone/>
            </a:pPr>
            <a:r>
              <a:rPr b="1" lang="en-US" sz="4500">
                <a:solidFill>
                  <a:srgbClr val="FF0000"/>
                </a:solidFill>
              </a:rPr>
              <a:t>Why Are We Here?</a:t>
            </a:r>
            <a:endParaRPr b="1" sz="4500">
              <a:solidFill>
                <a:srgbClr val="FF0000"/>
              </a:solidFill>
            </a:endParaRPr>
          </a:p>
        </p:txBody>
      </p:sp>
      <p:sp>
        <p:nvSpPr>
          <p:cNvPr id="91" name="Google Shape;91;g1f0ba319e2e_0_162"/>
          <p:cNvSpPr txBox="1"/>
          <p:nvPr>
            <p:ph idx="1" type="body"/>
          </p:nvPr>
        </p:nvSpPr>
        <p:spPr>
          <a:xfrm>
            <a:off x="4333375" y="183050"/>
            <a:ext cx="4740600" cy="6612300"/>
          </a:xfrm>
          <a:prstGeom prst="rect">
            <a:avLst/>
          </a:prstGeom>
          <a:noFill/>
          <a:ln>
            <a:noFill/>
          </a:ln>
        </p:spPr>
        <p:txBody>
          <a:bodyPr anchorCtr="0" anchor="t" bIns="45700" lIns="91425" spcFirstLastPara="1" rIns="91425" wrap="square" tIns="45700">
            <a:normAutofit/>
          </a:bodyPr>
          <a:lstStyle/>
          <a:p>
            <a:pPr indent="0" lvl="0" marL="0" rtl="0" algn="l">
              <a:lnSpc>
                <a:spcPct val="115000"/>
              </a:lnSpc>
              <a:spcBef>
                <a:spcPts val="0"/>
              </a:spcBef>
              <a:spcAft>
                <a:spcPts val="0"/>
              </a:spcAft>
              <a:buSzPts val="1300"/>
              <a:buNone/>
            </a:pPr>
            <a:r>
              <a:rPr lang="en-US" sz="2300">
                <a:solidFill>
                  <a:schemeClr val="dk1"/>
                </a:solidFill>
              </a:rPr>
              <a:t>The </a:t>
            </a:r>
            <a:r>
              <a:rPr i="1" lang="en-US" sz="2300">
                <a:solidFill>
                  <a:schemeClr val="dk1"/>
                </a:solidFill>
              </a:rPr>
              <a:t>Every Student Succeeds ACT of 2015 </a:t>
            </a:r>
            <a:r>
              <a:rPr lang="en-US" sz="2300">
                <a:solidFill>
                  <a:schemeClr val="dk1"/>
                </a:solidFill>
              </a:rPr>
              <a:t>requires that each Title I School hold an Annual Meeting of Title I parents for the purpose of…</a:t>
            </a:r>
            <a:endParaRPr sz="2300">
              <a:solidFill>
                <a:schemeClr val="dk1"/>
              </a:solidFill>
            </a:endParaRPr>
          </a:p>
          <a:p>
            <a:pPr indent="-342900" lvl="0" marL="342900" rtl="0" algn="l">
              <a:lnSpc>
                <a:spcPct val="115000"/>
              </a:lnSpc>
              <a:spcBef>
                <a:spcPts val="240"/>
              </a:spcBef>
              <a:spcAft>
                <a:spcPts val="0"/>
              </a:spcAft>
              <a:buClr>
                <a:schemeClr val="dk1"/>
              </a:buClr>
              <a:buSzPts val="1200"/>
              <a:buFont typeface="Arial"/>
              <a:buNone/>
            </a:pPr>
            <a:r>
              <a:t/>
            </a:r>
            <a:endParaRPr sz="1200">
              <a:solidFill>
                <a:schemeClr val="dk1"/>
              </a:solidFill>
            </a:endParaRPr>
          </a:p>
          <a:p>
            <a:pPr indent="-285750" lvl="1" marL="742950" rtl="0" algn="l">
              <a:lnSpc>
                <a:spcPct val="115000"/>
              </a:lnSpc>
              <a:spcBef>
                <a:spcPts val="480"/>
              </a:spcBef>
              <a:spcAft>
                <a:spcPts val="0"/>
              </a:spcAft>
              <a:buClr>
                <a:schemeClr val="dk1"/>
              </a:buClr>
              <a:buSzPts val="2400"/>
              <a:buFont typeface="Arial"/>
              <a:buChar char="○"/>
            </a:pPr>
            <a:r>
              <a:rPr lang="en-US" sz="2400">
                <a:solidFill>
                  <a:schemeClr val="dk1"/>
                </a:solidFill>
              </a:rPr>
              <a:t>Informing you of your school’s participation in Title I</a:t>
            </a:r>
            <a:endParaRPr>
              <a:solidFill>
                <a:schemeClr val="dk1"/>
              </a:solidFill>
            </a:endParaRPr>
          </a:p>
          <a:p>
            <a:pPr indent="-285750" lvl="1" marL="742950" rtl="0" algn="l">
              <a:lnSpc>
                <a:spcPct val="115000"/>
              </a:lnSpc>
              <a:spcBef>
                <a:spcPts val="480"/>
              </a:spcBef>
              <a:spcAft>
                <a:spcPts val="0"/>
              </a:spcAft>
              <a:buClr>
                <a:schemeClr val="dk1"/>
              </a:buClr>
              <a:buSzPts val="2400"/>
              <a:buFont typeface="Arial"/>
              <a:buChar char="○"/>
            </a:pPr>
            <a:r>
              <a:rPr lang="en-US" sz="2400">
                <a:solidFill>
                  <a:schemeClr val="dk1"/>
                </a:solidFill>
              </a:rPr>
              <a:t>Explaining the requirements of Title I</a:t>
            </a:r>
            <a:endParaRPr>
              <a:solidFill>
                <a:schemeClr val="dk1"/>
              </a:solidFill>
            </a:endParaRPr>
          </a:p>
          <a:p>
            <a:pPr indent="-285750" lvl="1" marL="742950" rtl="0" algn="l">
              <a:lnSpc>
                <a:spcPct val="115000"/>
              </a:lnSpc>
              <a:spcBef>
                <a:spcPts val="480"/>
              </a:spcBef>
              <a:spcAft>
                <a:spcPts val="0"/>
              </a:spcAft>
              <a:buClr>
                <a:schemeClr val="dk1"/>
              </a:buClr>
              <a:buSzPts val="2400"/>
              <a:buFont typeface="Arial"/>
              <a:buChar char="○"/>
            </a:pPr>
            <a:r>
              <a:rPr lang="en-US" sz="2400">
                <a:solidFill>
                  <a:schemeClr val="dk1"/>
                </a:solidFill>
              </a:rPr>
              <a:t>Explaining your rights as parents to be involved</a:t>
            </a:r>
            <a:endParaRPr>
              <a:solidFill>
                <a:schemeClr val="dk1"/>
              </a:solidFill>
            </a:endParaRPr>
          </a:p>
          <a:p>
            <a:pPr indent="-285750" lvl="1" marL="742950" rtl="0" algn="l">
              <a:lnSpc>
                <a:spcPct val="115000"/>
              </a:lnSpc>
              <a:spcBef>
                <a:spcPts val="360"/>
              </a:spcBef>
              <a:spcAft>
                <a:spcPts val="0"/>
              </a:spcAft>
              <a:buClr>
                <a:schemeClr val="dk1"/>
              </a:buClr>
              <a:buSzPts val="1800"/>
              <a:buFont typeface="Arial"/>
              <a:buNone/>
            </a:pPr>
            <a:r>
              <a:t/>
            </a:r>
            <a:endParaRPr sz="1800">
              <a:solidFill>
                <a:schemeClr val="dk1"/>
              </a:solidFill>
            </a:endParaRPr>
          </a:p>
          <a:p>
            <a:pPr indent="-342900" lvl="0" marL="342900" rtl="0" algn="l">
              <a:lnSpc>
                <a:spcPct val="115000"/>
              </a:lnSpc>
              <a:spcBef>
                <a:spcPts val="440"/>
              </a:spcBef>
              <a:spcAft>
                <a:spcPts val="0"/>
              </a:spcAft>
              <a:buClr>
                <a:schemeClr val="dk1"/>
              </a:buClr>
              <a:buSzPts val="2200"/>
              <a:buFont typeface="Arial"/>
              <a:buNone/>
            </a:pPr>
            <a:r>
              <a:rPr lang="en-US" sz="2200"/>
              <a:t>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g1f0ba319e2e_0_170"/>
          <p:cNvSpPr txBox="1"/>
          <p:nvPr>
            <p:ph type="title"/>
          </p:nvPr>
        </p:nvSpPr>
        <p:spPr>
          <a:xfrm>
            <a:off x="609600" y="609600"/>
            <a:ext cx="3204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2800"/>
              <a:buNone/>
            </a:pPr>
            <a:r>
              <a:rPr b="1" lang="en-US" sz="4500">
                <a:solidFill>
                  <a:srgbClr val="FF0000"/>
                </a:solidFill>
              </a:rPr>
              <a:t>What You Will Learn </a:t>
            </a:r>
            <a:endParaRPr b="1" sz="4500">
              <a:solidFill>
                <a:srgbClr val="FF0000"/>
              </a:solidFill>
            </a:endParaRPr>
          </a:p>
        </p:txBody>
      </p:sp>
      <p:sp>
        <p:nvSpPr>
          <p:cNvPr id="97" name="Google Shape;97;g1f0ba319e2e_0_170"/>
          <p:cNvSpPr txBox="1"/>
          <p:nvPr>
            <p:ph idx="1" type="body"/>
          </p:nvPr>
        </p:nvSpPr>
        <p:spPr>
          <a:xfrm>
            <a:off x="4333375" y="347000"/>
            <a:ext cx="4740600" cy="6448500"/>
          </a:xfrm>
          <a:prstGeom prst="rect">
            <a:avLst/>
          </a:prstGeom>
          <a:noFill/>
          <a:ln>
            <a:noFill/>
          </a:ln>
        </p:spPr>
        <p:txBody>
          <a:bodyPr anchorCtr="0" anchor="t" bIns="45700" lIns="91425" spcFirstLastPara="1" rIns="91425" wrap="square" tIns="45700">
            <a:normAutofit/>
          </a:bodyPr>
          <a:lstStyle/>
          <a:p>
            <a:pPr indent="-342900" lvl="0" marL="342900" rtl="0" algn="l">
              <a:lnSpc>
                <a:spcPct val="100000"/>
              </a:lnSpc>
              <a:spcBef>
                <a:spcPts val="0"/>
              </a:spcBef>
              <a:spcAft>
                <a:spcPts val="0"/>
              </a:spcAft>
              <a:buClr>
                <a:srgbClr val="000000"/>
              </a:buClr>
              <a:buSzPts val="2500"/>
              <a:buFont typeface="Arial"/>
              <a:buChar char="•"/>
            </a:pPr>
            <a:r>
              <a:rPr lang="en-US" sz="2500">
                <a:solidFill>
                  <a:srgbClr val="000000"/>
                </a:solidFill>
                <a:latin typeface="Arial"/>
                <a:ea typeface="Arial"/>
                <a:cs typeface="Arial"/>
                <a:sym typeface="Arial"/>
              </a:rPr>
              <a:t>What does it mean to be a Title I school?</a:t>
            </a:r>
            <a:endParaRPr sz="2500">
              <a:solidFill>
                <a:srgbClr val="000000"/>
              </a:solidFill>
              <a:latin typeface="Arial"/>
              <a:ea typeface="Arial"/>
              <a:cs typeface="Arial"/>
              <a:sym typeface="Arial"/>
            </a:endParaRPr>
          </a:p>
          <a:p>
            <a:pPr indent="-342900" lvl="0" marL="342900" rtl="0" algn="l">
              <a:lnSpc>
                <a:spcPct val="100000"/>
              </a:lnSpc>
              <a:spcBef>
                <a:spcPts val="400"/>
              </a:spcBef>
              <a:spcAft>
                <a:spcPts val="0"/>
              </a:spcAft>
              <a:buClr>
                <a:srgbClr val="000000"/>
              </a:buClr>
              <a:buSzPts val="2500"/>
              <a:buFont typeface="Arial"/>
              <a:buChar char="•"/>
            </a:pPr>
            <a:r>
              <a:rPr lang="en-US" sz="2500">
                <a:solidFill>
                  <a:srgbClr val="000000"/>
                </a:solidFill>
                <a:latin typeface="Arial"/>
                <a:ea typeface="Arial"/>
                <a:cs typeface="Arial"/>
                <a:sym typeface="Arial"/>
              </a:rPr>
              <a:t> What is the LEA Title I Consolidated Plan?</a:t>
            </a:r>
            <a:endParaRPr sz="2500">
              <a:solidFill>
                <a:srgbClr val="000000"/>
              </a:solidFill>
              <a:latin typeface="Arial"/>
              <a:ea typeface="Arial"/>
              <a:cs typeface="Arial"/>
              <a:sym typeface="Arial"/>
            </a:endParaRPr>
          </a:p>
          <a:p>
            <a:pPr indent="-342900" lvl="0" marL="342900" rtl="0" algn="l">
              <a:lnSpc>
                <a:spcPct val="100000"/>
              </a:lnSpc>
              <a:spcBef>
                <a:spcPts val="400"/>
              </a:spcBef>
              <a:spcAft>
                <a:spcPts val="0"/>
              </a:spcAft>
              <a:buClr>
                <a:srgbClr val="000000"/>
              </a:buClr>
              <a:buSzPts val="2500"/>
              <a:buFont typeface="Arial"/>
              <a:buChar char="•"/>
            </a:pPr>
            <a:r>
              <a:rPr lang="en-US" sz="2500">
                <a:solidFill>
                  <a:srgbClr val="000000"/>
                </a:solidFill>
                <a:latin typeface="Arial"/>
                <a:ea typeface="Arial"/>
                <a:cs typeface="Arial"/>
                <a:sym typeface="Arial"/>
              </a:rPr>
              <a:t>What is the LEA Parental and Family Engagement  Policy?</a:t>
            </a:r>
            <a:endParaRPr sz="2500">
              <a:solidFill>
                <a:srgbClr val="000000"/>
              </a:solidFill>
              <a:latin typeface="Arial"/>
              <a:ea typeface="Arial"/>
              <a:cs typeface="Arial"/>
              <a:sym typeface="Arial"/>
            </a:endParaRPr>
          </a:p>
          <a:p>
            <a:pPr indent="-342900" lvl="0" marL="342900" rtl="0" algn="l">
              <a:lnSpc>
                <a:spcPct val="100000"/>
              </a:lnSpc>
              <a:spcBef>
                <a:spcPts val="400"/>
              </a:spcBef>
              <a:spcAft>
                <a:spcPts val="0"/>
              </a:spcAft>
              <a:buClr>
                <a:srgbClr val="000000"/>
              </a:buClr>
              <a:buSzPts val="2500"/>
              <a:buFont typeface="Arial"/>
              <a:buChar char="•"/>
            </a:pPr>
            <a:r>
              <a:rPr lang="en-US" sz="2500">
                <a:solidFill>
                  <a:srgbClr val="000000"/>
                </a:solidFill>
                <a:latin typeface="Arial"/>
                <a:ea typeface="Arial"/>
                <a:cs typeface="Arial"/>
                <a:sym typeface="Arial"/>
              </a:rPr>
              <a:t>What is a ACIP?</a:t>
            </a:r>
            <a:endParaRPr sz="2500">
              <a:solidFill>
                <a:srgbClr val="000000"/>
              </a:solidFill>
              <a:latin typeface="Arial"/>
              <a:ea typeface="Arial"/>
              <a:cs typeface="Arial"/>
              <a:sym typeface="Arial"/>
            </a:endParaRPr>
          </a:p>
          <a:p>
            <a:pPr indent="-342900" lvl="0" marL="342900" rtl="0" algn="l">
              <a:lnSpc>
                <a:spcPct val="100000"/>
              </a:lnSpc>
              <a:spcBef>
                <a:spcPts val="400"/>
              </a:spcBef>
              <a:spcAft>
                <a:spcPts val="0"/>
              </a:spcAft>
              <a:buClr>
                <a:srgbClr val="000000"/>
              </a:buClr>
              <a:buSzPts val="2500"/>
              <a:buFont typeface="Arial"/>
              <a:buChar char="•"/>
            </a:pPr>
            <a:r>
              <a:rPr lang="en-US" sz="2500">
                <a:solidFill>
                  <a:srgbClr val="000000"/>
                </a:solidFill>
                <a:latin typeface="Arial"/>
                <a:ea typeface="Arial"/>
                <a:cs typeface="Arial"/>
                <a:sym typeface="Arial"/>
              </a:rPr>
              <a:t>What is the School-Parent Compact?</a:t>
            </a:r>
            <a:endParaRPr sz="2500">
              <a:solidFill>
                <a:srgbClr val="000000"/>
              </a:solidFill>
              <a:latin typeface="Arial"/>
              <a:ea typeface="Arial"/>
              <a:cs typeface="Arial"/>
              <a:sym typeface="Arial"/>
            </a:endParaRPr>
          </a:p>
          <a:p>
            <a:pPr indent="-342900" lvl="0" marL="342900" rtl="0" algn="l">
              <a:lnSpc>
                <a:spcPct val="100000"/>
              </a:lnSpc>
              <a:spcBef>
                <a:spcPts val="400"/>
              </a:spcBef>
              <a:spcAft>
                <a:spcPts val="0"/>
              </a:spcAft>
              <a:buClr>
                <a:srgbClr val="000000"/>
              </a:buClr>
              <a:buSzPts val="2500"/>
              <a:buFont typeface="Arial"/>
              <a:buChar char="•"/>
            </a:pPr>
            <a:r>
              <a:rPr lang="en-US" sz="2500">
                <a:solidFill>
                  <a:srgbClr val="000000"/>
                </a:solidFill>
                <a:latin typeface="Arial"/>
                <a:ea typeface="Arial"/>
                <a:cs typeface="Arial"/>
                <a:sym typeface="Arial"/>
              </a:rPr>
              <a:t>How do I request the qualifications of my child’s teacher(s)?</a:t>
            </a:r>
            <a:endParaRPr sz="2500">
              <a:solidFill>
                <a:srgbClr val="000000"/>
              </a:solidFill>
              <a:latin typeface="Arial"/>
              <a:ea typeface="Arial"/>
              <a:cs typeface="Arial"/>
              <a:sym typeface="Arial"/>
            </a:endParaRPr>
          </a:p>
          <a:p>
            <a:pPr indent="-342900" lvl="1" marL="742950" rtl="0" algn="l">
              <a:lnSpc>
                <a:spcPct val="100000"/>
              </a:lnSpc>
              <a:spcBef>
                <a:spcPts val="320"/>
              </a:spcBef>
              <a:spcAft>
                <a:spcPts val="0"/>
              </a:spcAft>
              <a:buClr>
                <a:srgbClr val="000000"/>
              </a:buClr>
              <a:buSzPts val="2500"/>
              <a:buFont typeface="Arial"/>
              <a:buChar char="–"/>
            </a:pPr>
            <a:r>
              <a:rPr lang="en-US" sz="2500">
                <a:solidFill>
                  <a:srgbClr val="000000"/>
                </a:solidFill>
                <a:latin typeface="Arial"/>
                <a:ea typeface="Arial"/>
                <a:cs typeface="Arial"/>
                <a:sym typeface="Arial"/>
              </a:rPr>
              <a:t>Parent’s Right to Know</a:t>
            </a:r>
            <a:endParaRPr sz="2500">
              <a:solidFill>
                <a:srgbClr val="000000"/>
              </a:solidFill>
              <a:latin typeface="Arial"/>
              <a:ea typeface="Arial"/>
              <a:cs typeface="Arial"/>
              <a:sym typeface="Arial"/>
            </a:endParaRPr>
          </a:p>
          <a:p>
            <a:pPr indent="-342900" lvl="0" marL="342900" rtl="0" algn="l">
              <a:lnSpc>
                <a:spcPct val="115000"/>
              </a:lnSpc>
              <a:spcBef>
                <a:spcPts val="440"/>
              </a:spcBef>
              <a:spcAft>
                <a:spcPts val="0"/>
              </a:spcAft>
              <a:buClr>
                <a:schemeClr val="dk1"/>
              </a:buClr>
              <a:buSzPts val="2200"/>
              <a:buFont typeface="Arial"/>
              <a:buNone/>
            </a:pPr>
            <a:r>
              <a:t/>
            </a:r>
            <a:endParaRPr sz="2300">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g1f0ba319e2e_0_175"/>
          <p:cNvSpPr txBox="1"/>
          <p:nvPr>
            <p:ph type="title"/>
          </p:nvPr>
        </p:nvSpPr>
        <p:spPr>
          <a:xfrm>
            <a:off x="609600" y="609600"/>
            <a:ext cx="3204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2800"/>
              <a:buNone/>
            </a:pPr>
            <a:r>
              <a:rPr b="1" lang="en-US" sz="4500">
                <a:solidFill>
                  <a:srgbClr val="FF0000"/>
                </a:solidFill>
              </a:rPr>
              <a:t>What You Will Learn </a:t>
            </a:r>
            <a:endParaRPr b="1" sz="4500">
              <a:solidFill>
                <a:srgbClr val="FF0000"/>
              </a:solidFill>
            </a:endParaRPr>
          </a:p>
        </p:txBody>
      </p:sp>
      <p:sp>
        <p:nvSpPr>
          <p:cNvPr id="103" name="Google Shape;103;g1f0ba319e2e_0_175"/>
          <p:cNvSpPr txBox="1"/>
          <p:nvPr/>
        </p:nvSpPr>
        <p:spPr>
          <a:xfrm>
            <a:off x="4401700" y="54650"/>
            <a:ext cx="4576500" cy="5775600"/>
          </a:xfrm>
          <a:prstGeom prst="rect">
            <a:avLst/>
          </a:prstGeom>
          <a:noFill/>
          <a:ln>
            <a:noFill/>
          </a:ln>
        </p:spPr>
        <p:txBody>
          <a:bodyPr anchorCtr="0" anchor="t" bIns="91425" lIns="91425" spcFirstLastPara="1" rIns="91425" wrap="square" tIns="91425">
            <a:spAutoFit/>
          </a:bodyPr>
          <a:lstStyle/>
          <a:p>
            <a:pPr indent="-336550" lvl="0" marL="342900" marR="0" rtl="0" algn="l">
              <a:lnSpc>
                <a:spcPct val="115000"/>
              </a:lnSpc>
              <a:spcBef>
                <a:spcPts val="480"/>
              </a:spcBef>
              <a:spcAft>
                <a:spcPts val="0"/>
              </a:spcAft>
              <a:buClr>
                <a:schemeClr val="dk1"/>
              </a:buClr>
              <a:buSzPts val="2300"/>
              <a:buFont typeface="Arial"/>
              <a:buChar char="●"/>
            </a:pPr>
            <a:r>
              <a:rPr b="0" i="0" lang="en-US" sz="2300" u="none" cap="none" strike="noStrike">
                <a:solidFill>
                  <a:schemeClr val="dk1"/>
                </a:solidFill>
                <a:latin typeface="Roboto"/>
                <a:ea typeface="Roboto"/>
                <a:cs typeface="Roboto"/>
                <a:sym typeface="Roboto"/>
              </a:rPr>
              <a:t>How is the Annual Evaluation of the Parent and Family Engagement policy conducted?</a:t>
            </a:r>
            <a:endParaRPr b="0" i="0" sz="2300" u="none" cap="none" strike="noStrike">
              <a:solidFill>
                <a:schemeClr val="dk1"/>
              </a:solidFill>
              <a:latin typeface="Roboto"/>
              <a:ea typeface="Roboto"/>
              <a:cs typeface="Roboto"/>
              <a:sym typeface="Roboto"/>
            </a:endParaRPr>
          </a:p>
          <a:p>
            <a:pPr indent="-336550" lvl="0" marL="342900" marR="0" rtl="0" algn="l">
              <a:lnSpc>
                <a:spcPct val="115000"/>
              </a:lnSpc>
              <a:spcBef>
                <a:spcPts val="480"/>
              </a:spcBef>
              <a:spcAft>
                <a:spcPts val="0"/>
              </a:spcAft>
              <a:buClr>
                <a:schemeClr val="dk1"/>
              </a:buClr>
              <a:buSzPts val="2300"/>
              <a:buFont typeface="Arial"/>
              <a:buChar char="●"/>
            </a:pPr>
            <a:r>
              <a:rPr b="0" i="0" lang="en-US" sz="2300" u="none" cap="none" strike="noStrike">
                <a:solidFill>
                  <a:schemeClr val="dk1"/>
                </a:solidFill>
                <a:latin typeface="Roboto"/>
                <a:ea typeface="Roboto"/>
                <a:cs typeface="Roboto"/>
                <a:sym typeface="Roboto"/>
              </a:rPr>
              <a:t>Evaluations need to target 3 key components</a:t>
            </a:r>
            <a:endParaRPr b="0" i="0" sz="2300" u="none" cap="none" strike="noStrike">
              <a:solidFill>
                <a:schemeClr val="dk1"/>
              </a:solidFill>
              <a:latin typeface="Roboto"/>
              <a:ea typeface="Roboto"/>
              <a:cs typeface="Roboto"/>
              <a:sym typeface="Roboto"/>
            </a:endParaRPr>
          </a:p>
          <a:p>
            <a:pPr indent="-304800" lvl="1" marL="742950" marR="0" rtl="0" algn="l">
              <a:lnSpc>
                <a:spcPct val="115000"/>
              </a:lnSpc>
              <a:spcBef>
                <a:spcPts val="400"/>
              </a:spcBef>
              <a:spcAft>
                <a:spcPts val="0"/>
              </a:spcAft>
              <a:buClr>
                <a:schemeClr val="dk1"/>
              </a:buClr>
              <a:buSzPts val="2300"/>
              <a:buFont typeface="Arial"/>
              <a:buChar char="○"/>
            </a:pPr>
            <a:r>
              <a:rPr b="0" i="0" lang="en-US" sz="2300" u="none" cap="none" strike="noStrike">
                <a:solidFill>
                  <a:schemeClr val="dk1"/>
                </a:solidFill>
                <a:latin typeface="Roboto"/>
                <a:ea typeface="Roboto"/>
                <a:cs typeface="Roboto"/>
                <a:sym typeface="Roboto"/>
              </a:rPr>
              <a:t>1. Barriers</a:t>
            </a:r>
            <a:endParaRPr b="0" i="0" sz="2300" u="none" cap="none" strike="noStrike">
              <a:solidFill>
                <a:schemeClr val="dk1"/>
              </a:solidFill>
              <a:latin typeface="Roboto"/>
              <a:ea typeface="Roboto"/>
              <a:cs typeface="Roboto"/>
              <a:sym typeface="Roboto"/>
            </a:endParaRPr>
          </a:p>
          <a:p>
            <a:pPr indent="-304800" lvl="1" marL="742950" marR="0" rtl="0" algn="l">
              <a:lnSpc>
                <a:spcPct val="115000"/>
              </a:lnSpc>
              <a:spcBef>
                <a:spcPts val="400"/>
              </a:spcBef>
              <a:spcAft>
                <a:spcPts val="0"/>
              </a:spcAft>
              <a:buClr>
                <a:schemeClr val="dk1"/>
              </a:buClr>
              <a:buSzPts val="2300"/>
              <a:buFont typeface="Arial"/>
              <a:buChar char="○"/>
            </a:pPr>
            <a:r>
              <a:rPr b="0" i="0" lang="en-US" sz="2300" u="none" cap="none" strike="noStrike">
                <a:solidFill>
                  <a:schemeClr val="dk1"/>
                </a:solidFill>
                <a:latin typeface="Roboto"/>
                <a:ea typeface="Roboto"/>
                <a:cs typeface="Roboto"/>
                <a:sym typeface="Roboto"/>
              </a:rPr>
              <a:t>2. Ability to assist learning</a:t>
            </a:r>
            <a:endParaRPr b="0" i="0" sz="2300" u="none" cap="none" strike="noStrike">
              <a:solidFill>
                <a:schemeClr val="dk1"/>
              </a:solidFill>
              <a:latin typeface="Roboto"/>
              <a:ea typeface="Roboto"/>
              <a:cs typeface="Roboto"/>
              <a:sym typeface="Roboto"/>
            </a:endParaRPr>
          </a:p>
          <a:p>
            <a:pPr indent="-304800" lvl="1" marL="742950" marR="0" rtl="0" algn="l">
              <a:lnSpc>
                <a:spcPct val="115000"/>
              </a:lnSpc>
              <a:spcBef>
                <a:spcPts val="400"/>
              </a:spcBef>
              <a:spcAft>
                <a:spcPts val="0"/>
              </a:spcAft>
              <a:buClr>
                <a:schemeClr val="dk1"/>
              </a:buClr>
              <a:buSzPts val="2300"/>
              <a:buFont typeface="Arial"/>
              <a:buChar char="○"/>
            </a:pPr>
            <a:r>
              <a:rPr b="0" i="0" lang="en-US" sz="2300" u="none" cap="none" strike="noStrike">
                <a:solidFill>
                  <a:schemeClr val="dk1"/>
                </a:solidFill>
                <a:latin typeface="Roboto"/>
                <a:ea typeface="Roboto"/>
                <a:cs typeface="Roboto"/>
                <a:sym typeface="Roboto"/>
              </a:rPr>
              <a:t>3. Successful interactions</a:t>
            </a:r>
            <a:endParaRPr b="0" i="0" sz="2200" u="none" cap="none" strike="noStrike">
              <a:solidFill>
                <a:schemeClr val="dk1"/>
              </a:solidFill>
              <a:latin typeface="Roboto"/>
              <a:ea typeface="Roboto"/>
              <a:cs typeface="Roboto"/>
              <a:sym typeface="Roboto"/>
            </a:endParaRPr>
          </a:p>
          <a:p>
            <a:pPr indent="-342900" lvl="0" marL="342900" marR="0" rtl="0" algn="l">
              <a:lnSpc>
                <a:spcPct val="115000"/>
              </a:lnSpc>
              <a:spcBef>
                <a:spcPts val="100"/>
              </a:spcBef>
              <a:spcAft>
                <a:spcPts val="0"/>
              </a:spcAft>
              <a:buClr>
                <a:srgbClr val="000000"/>
              </a:buClr>
              <a:buSzPts val="2300"/>
              <a:buFont typeface="Arial"/>
              <a:buNone/>
            </a:pPr>
            <a:r>
              <a:t/>
            </a:r>
            <a:endParaRPr b="0" i="0" sz="2300" u="none" cap="none" strike="noStrike">
              <a:solidFill>
                <a:schemeClr val="dk1"/>
              </a:solidFill>
              <a:latin typeface="Roboto"/>
              <a:ea typeface="Roboto"/>
              <a:cs typeface="Roboto"/>
              <a:sym typeface="Roboto"/>
            </a:endParaRPr>
          </a:p>
          <a:p>
            <a:pPr indent="-336550" lvl="0" marL="342900" marR="0" rtl="0" algn="l">
              <a:lnSpc>
                <a:spcPct val="115000"/>
              </a:lnSpc>
              <a:spcBef>
                <a:spcPts val="480"/>
              </a:spcBef>
              <a:spcAft>
                <a:spcPts val="0"/>
              </a:spcAft>
              <a:buClr>
                <a:schemeClr val="dk1"/>
              </a:buClr>
              <a:buSzPts val="2300"/>
              <a:buFont typeface="Arial"/>
              <a:buChar char="●"/>
            </a:pPr>
            <a:r>
              <a:rPr b="0" i="0" lang="en-US" sz="2300" u="none" cap="none" strike="noStrike">
                <a:solidFill>
                  <a:schemeClr val="dk1"/>
                </a:solidFill>
                <a:latin typeface="Roboto"/>
                <a:ea typeface="Roboto"/>
                <a:cs typeface="Roboto"/>
                <a:sym typeface="Roboto"/>
              </a:rPr>
              <a:t>How can I be involved in all of these things </a:t>
            </a:r>
            <a:endParaRPr b="0" i="0" sz="2300" u="none" cap="none" strike="noStrike">
              <a:solidFill>
                <a:schemeClr val="dk1"/>
              </a:solidFill>
              <a:latin typeface="Roboto"/>
              <a:ea typeface="Roboto"/>
              <a:cs typeface="Roboto"/>
              <a:sym typeface="Roboto"/>
            </a:endParaRPr>
          </a:p>
          <a:p>
            <a:pPr indent="-342900" lvl="0" marL="342900" marR="0" rtl="0" algn="l">
              <a:lnSpc>
                <a:spcPct val="115000"/>
              </a:lnSpc>
              <a:spcBef>
                <a:spcPts val="480"/>
              </a:spcBef>
              <a:spcAft>
                <a:spcPts val="0"/>
              </a:spcAft>
              <a:buClr>
                <a:srgbClr val="000000"/>
              </a:buClr>
              <a:buSzPts val="2300"/>
              <a:buFont typeface="Arial"/>
              <a:buNone/>
            </a:pPr>
            <a:r>
              <a:rPr b="0" i="0" lang="en-US" sz="2300" u="none" cap="none" strike="noStrike">
                <a:solidFill>
                  <a:schemeClr val="dk1"/>
                </a:solidFill>
                <a:latin typeface="Roboto"/>
                <a:ea typeface="Roboto"/>
                <a:cs typeface="Roboto"/>
                <a:sym typeface="Roboto"/>
              </a:rPr>
              <a:t>	I’m learning about?</a:t>
            </a:r>
            <a:endParaRPr b="0" i="0" sz="2300" u="none" cap="none" strike="noStrike">
              <a:solidFill>
                <a:schemeClr val="dk1"/>
              </a:solidFill>
              <a:latin typeface="Roboto"/>
              <a:ea typeface="Roboto"/>
              <a:cs typeface="Roboto"/>
              <a:sym typeface="Roboto"/>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g1f0ba319e2e_0_510"/>
          <p:cNvSpPr txBox="1"/>
          <p:nvPr>
            <p:ph type="title"/>
          </p:nvPr>
        </p:nvSpPr>
        <p:spPr>
          <a:xfrm>
            <a:off x="609600" y="401650"/>
            <a:ext cx="3204600" cy="13509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2800"/>
              <a:buNone/>
            </a:pPr>
            <a:r>
              <a:t/>
            </a:r>
            <a:endParaRPr b="1" sz="4500">
              <a:solidFill>
                <a:srgbClr val="FF0000"/>
              </a:solidFill>
              <a:latin typeface="Arial"/>
              <a:ea typeface="Arial"/>
              <a:cs typeface="Arial"/>
              <a:sym typeface="Arial"/>
            </a:endParaRPr>
          </a:p>
          <a:p>
            <a:pPr indent="0" lvl="0" marL="0" rtl="0" algn="ctr">
              <a:lnSpc>
                <a:spcPct val="100000"/>
              </a:lnSpc>
              <a:spcBef>
                <a:spcPts val="0"/>
              </a:spcBef>
              <a:spcAft>
                <a:spcPts val="0"/>
              </a:spcAft>
              <a:buSzPts val="2800"/>
              <a:buNone/>
            </a:pPr>
            <a:r>
              <a:t/>
            </a:r>
            <a:endParaRPr b="1" sz="4500">
              <a:solidFill>
                <a:srgbClr val="FF0000"/>
              </a:solidFill>
              <a:latin typeface="Arial"/>
              <a:ea typeface="Arial"/>
              <a:cs typeface="Arial"/>
              <a:sym typeface="Arial"/>
            </a:endParaRPr>
          </a:p>
          <a:p>
            <a:pPr indent="0" lvl="0" marL="0" rtl="0" algn="ctr">
              <a:lnSpc>
                <a:spcPct val="100000"/>
              </a:lnSpc>
              <a:spcBef>
                <a:spcPts val="0"/>
              </a:spcBef>
              <a:spcAft>
                <a:spcPts val="0"/>
              </a:spcAft>
              <a:buSzPts val="2800"/>
              <a:buNone/>
            </a:pPr>
            <a:r>
              <a:t/>
            </a:r>
            <a:endParaRPr b="1" sz="4500">
              <a:solidFill>
                <a:srgbClr val="FF0000"/>
              </a:solidFill>
              <a:latin typeface="Arial"/>
              <a:ea typeface="Arial"/>
              <a:cs typeface="Arial"/>
              <a:sym typeface="Arial"/>
            </a:endParaRPr>
          </a:p>
          <a:p>
            <a:pPr indent="0" lvl="0" marL="0" rtl="0" algn="ctr">
              <a:lnSpc>
                <a:spcPct val="100000"/>
              </a:lnSpc>
              <a:spcBef>
                <a:spcPts val="0"/>
              </a:spcBef>
              <a:spcAft>
                <a:spcPts val="0"/>
              </a:spcAft>
              <a:buSzPts val="2800"/>
              <a:buNone/>
            </a:pPr>
            <a:r>
              <a:rPr b="1" lang="en-US" sz="4500">
                <a:solidFill>
                  <a:srgbClr val="FF0000"/>
                </a:solidFill>
                <a:latin typeface="Arial"/>
                <a:ea typeface="Arial"/>
                <a:cs typeface="Arial"/>
                <a:sym typeface="Arial"/>
              </a:rPr>
              <a:t>What does it mean to be a Title I School?</a:t>
            </a:r>
            <a:r>
              <a:rPr b="1" lang="en-US" sz="4500">
                <a:solidFill>
                  <a:srgbClr val="FF0000"/>
                </a:solidFill>
              </a:rPr>
              <a:t> </a:t>
            </a:r>
            <a:endParaRPr b="1" sz="4500">
              <a:solidFill>
                <a:srgbClr val="FF0000"/>
              </a:solidFill>
            </a:endParaRPr>
          </a:p>
          <a:p>
            <a:pPr indent="0" lvl="0" marL="0" rtl="0" algn="ctr">
              <a:lnSpc>
                <a:spcPct val="100000"/>
              </a:lnSpc>
              <a:spcBef>
                <a:spcPts val="0"/>
              </a:spcBef>
              <a:spcAft>
                <a:spcPts val="0"/>
              </a:spcAft>
              <a:buSzPts val="2800"/>
              <a:buNone/>
            </a:pPr>
            <a:r>
              <a:t/>
            </a:r>
            <a:endParaRPr b="1" sz="4500">
              <a:solidFill>
                <a:srgbClr val="FF0000"/>
              </a:solidFill>
            </a:endParaRPr>
          </a:p>
        </p:txBody>
      </p:sp>
      <p:sp>
        <p:nvSpPr>
          <p:cNvPr id="109" name="Google Shape;109;g1f0ba319e2e_0_510"/>
          <p:cNvSpPr txBox="1"/>
          <p:nvPr>
            <p:ph idx="1" type="body"/>
          </p:nvPr>
        </p:nvSpPr>
        <p:spPr>
          <a:xfrm>
            <a:off x="4415350" y="142075"/>
            <a:ext cx="4631100" cy="6612000"/>
          </a:xfrm>
          <a:prstGeom prst="rect">
            <a:avLst/>
          </a:prstGeom>
          <a:noFill/>
          <a:ln>
            <a:noFill/>
          </a:ln>
        </p:spPr>
        <p:txBody>
          <a:bodyPr anchorCtr="0" anchor="t" bIns="45700" lIns="91425" spcFirstLastPara="1" rIns="91425" wrap="square" tIns="45700">
            <a:normAutofit fontScale="85000"/>
          </a:bodyPr>
          <a:lstStyle/>
          <a:p>
            <a:pPr indent="-321945" lvl="0" marL="342900" rtl="0" algn="l">
              <a:lnSpc>
                <a:spcPct val="115000"/>
              </a:lnSpc>
              <a:spcBef>
                <a:spcPts val="0"/>
              </a:spcBef>
              <a:spcAft>
                <a:spcPts val="0"/>
              </a:spcAft>
              <a:buClr>
                <a:schemeClr val="dk1"/>
              </a:buClr>
              <a:buSzPct val="100000"/>
              <a:buFont typeface="Arial"/>
              <a:buChar char="●"/>
            </a:pPr>
            <a:r>
              <a:rPr lang="en-US" sz="2200"/>
              <a:t>Being a Title I school means receiving federal funding (Title I dollars) to </a:t>
            </a:r>
            <a:r>
              <a:rPr lang="en-US" sz="2200" u="sng"/>
              <a:t>supplement</a:t>
            </a:r>
            <a:r>
              <a:rPr lang="en-US" sz="2200"/>
              <a:t> the school’s existing programs.  These dollars are used for…</a:t>
            </a:r>
            <a:endParaRPr/>
          </a:p>
          <a:p>
            <a:pPr indent="-268605" lvl="1" marL="742950" rtl="0" algn="l">
              <a:lnSpc>
                <a:spcPct val="115000"/>
              </a:lnSpc>
              <a:spcBef>
                <a:spcPts val="360"/>
              </a:spcBef>
              <a:spcAft>
                <a:spcPts val="0"/>
              </a:spcAft>
              <a:buClr>
                <a:schemeClr val="dk1"/>
              </a:buClr>
              <a:buSzPct val="100000"/>
              <a:buFont typeface="Arial"/>
              <a:buChar char="○"/>
            </a:pPr>
            <a:r>
              <a:rPr lang="en-US" sz="1800"/>
              <a:t>Identifying students experiencing academic difficulties and providing timely assistance to help these student’s meet the State’s challenging content standards during and after-school</a:t>
            </a:r>
            <a:endParaRPr/>
          </a:p>
          <a:p>
            <a:pPr indent="-268605" lvl="1" marL="742950" rtl="0" algn="l">
              <a:lnSpc>
                <a:spcPct val="115000"/>
              </a:lnSpc>
              <a:spcBef>
                <a:spcPts val="360"/>
              </a:spcBef>
              <a:spcAft>
                <a:spcPts val="0"/>
              </a:spcAft>
              <a:buClr>
                <a:schemeClr val="dk1"/>
              </a:buClr>
              <a:buSzPct val="100000"/>
              <a:buFont typeface="Arial"/>
              <a:buChar char="○"/>
            </a:pPr>
            <a:r>
              <a:rPr lang="en-US" sz="1800"/>
              <a:t>Purchasing supplemental staff/programs/materials/supplies</a:t>
            </a:r>
            <a:endParaRPr/>
          </a:p>
          <a:p>
            <a:pPr indent="-268605" lvl="1" marL="742950" rtl="0" algn="l">
              <a:lnSpc>
                <a:spcPct val="115000"/>
              </a:lnSpc>
              <a:spcBef>
                <a:spcPts val="360"/>
              </a:spcBef>
              <a:spcAft>
                <a:spcPts val="0"/>
              </a:spcAft>
              <a:buClr>
                <a:schemeClr val="dk1"/>
              </a:buClr>
              <a:buSzPct val="100000"/>
              <a:buFont typeface="Arial"/>
              <a:buChar char="○"/>
            </a:pPr>
            <a:r>
              <a:rPr lang="en-US" sz="1800"/>
              <a:t>Conducting parent and family engagement meetings/trainings/activities. Face to Face &amp; Virtually</a:t>
            </a:r>
            <a:endParaRPr/>
          </a:p>
          <a:p>
            <a:pPr indent="-285750" lvl="1" marL="742950" rtl="0" algn="l">
              <a:lnSpc>
                <a:spcPct val="115000"/>
              </a:lnSpc>
              <a:spcBef>
                <a:spcPts val="200"/>
              </a:spcBef>
              <a:spcAft>
                <a:spcPts val="0"/>
              </a:spcAft>
              <a:buClr>
                <a:schemeClr val="dk1"/>
              </a:buClr>
              <a:buSzPct val="100000"/>
              <a:buFont typeface="Arial"/>
              <a:buNone/>
            </a:pPr>
            <a:r>
              <a:t/>
            </a:r>
            <a:endParaRPr sz="1000"/>
          </a:p>
          <a:p>
            <a:pPr indent="-321945" lvl="0" marL="342900" rtl="0" algn="l">
              <a:lnSpc>
                <a:spcPct val="115000"/>
              </a:lnSpc>
              <a:spcBef>
                <a:spcPts val="440"/>
              </a:spcBef>
              <a:spcAft>
                <a:spcPts val="0"/>
              </a:spcAft>
              <a:buClr>
                <a:schemeClr val="dk1"/>
              </a:buClr>
              <a:buSzPct val="100000"/>
              <a:buFont typeface="Arial"/>
              <a:buChar char="●"/>
            </a:pPr>
            <a:r>
              <a:rPr lang="en-US" sz="2200"/>
              <a:t>Being a Title I school also means parent and family involvement and knowing their rights under ESSA.  </a:t>
            </a:r>
            <a:endParaRPr/>
          </a:p>
          <a:p>
            <a:pPr indent="-203200" lvl="0" marL="342900" rtl="0" algn="l">
              <a:lnSpc>
                <a:spcPct val="115000"/>
              </a:lnSpc>
              <a:spcBef>
                <a:spcPts val="440"/>
              </a:spcBef>
              <a:spcAft>
                <a:spcPts val="0"/>
              </a:spcAft>
              <a:buClr>
                <a:schemeClr val="dk1"/>
              </a:buClr>
              <a:buSzPct val="100000"/>
              <a:buFont typeface="Arial"/>
              <a:buNone/>
            </a:pPr>
            <a:r>
              <a:t/>
            </a:r>
            <a:endParaRPr sz="2200"/>
          </a:p>
          <a:p>
            <a:pPr indent="-342900" lvl="0" marL="342900" rtl="0" algn="l">
              <a:lnSpc>
                <a:spcPct val="115000"/>
              </a:lnSpc>
              <a:spcBef>
                <a:spcPts val="440"/>
              </a:spcBef>
              <a:spcAft>
                <a:spcPts val="0"/>
              </a:spcAft>
              <a:buClr>
                <a:schemeClr val="dk1"/>
              </a:buClr>
              <a:buSzPct val="100000"/>
              <a:buFont typeface="Arial"/>
              <a:buNone/>
            </a:pPr>
            <a:r>
              <a:t/>
            </a:r>
            <a:endParaRPr sz="2200"/>
          </a:p>
          <a:p>
            <a:pPr indent="-342900" lvl="0" marL="342900" rtl="0" algn="l">
              <a:lnSpc>
                <a:spcPct val="115000"/>
              </a:lnSpc>
              <a:spcBef>
                <a:spcPts val="440"/>
              </a:spcBef>
              <a:spcAft>
                <a:spcPts val="0"/>
              </a:spcAft>
              <a:buClr>
                <a:schemeClr val="dk1"/>
              </a:buClr>
              <a:buSzPct val="100000"/>
              <a:buFont typeface="Arial"/>
              <a:buNone/>
            </a:pPr>
            <a:r>
              <a:t/>
            </a:r>
            <a:endParaRPr sz="22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g275eb0f752f_0_223"/>
          <p:cNvSpPr txBox="1"/>
          <p:nvPr>
            <p:ph type="title"/>
          </p:nvPr>
        </p:nvSpPr>
        <p:spPr>
          <a:xfrm>
            <a:off x="311725" y="0"/>
            <a:ext cx="8520600" cy="14994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Clr>
                <a:schemeClr val="lt2"/>
              </a:buClr>
              <a:buSzPts val="4200"/>
              <a:buFont typeface="Century Gothic"/>
              <a:buNone/>
            </a:pPr>
            <a:r>
              <a:rPr b="1" lang="en-US" sz="4500">
                <a:solidFill>
                  <a:srgbClr val="FF0000"/>
                </a:solidFill>
                <a:latin typeface="Times New Roman"/>
                <a:ea typeface="Times New Roman"/>
                <a:cs typeface="Times New Roman"/>
                <a:sym typeface="Times New Roman"/>
              </a:rPr>
              <a:t>CHAMPS &amp; Foundations </a:t>
            </a:r>
            <a:br>
              <a:rPr b="1" lang="en-US" sz="4500">
                <a:solidFill>
                  <a:srgbClr val="FF0000"/>
                </a:solidFill>
                <a:latin typeface="Times New Roman"/>
                <a:ea typeface="Times New Roman"/>
                <a:cs typeface="Times New Roman"/>
                <a:sym typeface="Times New Roman"/>
              </a:rPr>
            </a:br>
            <a:r>
              <a:rPr b="1" lang="en-US" sz="4500">
                <a:solidFill>
                  <a:srgbClr val="FF0000"/>
                </a:solidFill>
                <a:latin typeface="Times New Roman"/>
                <a:ea typeface="Times New Roman"/>
                <a:cs typeface="Times New Roman"/>
                <a:sym typeface="Times New Roman"/>
              </a:rPr>
              <a:t>Culture &amp; Climate</a:t>
            </a:r>
            <a:endParaRPr b="1" sz="4500">
              <a:solidFill>
                <a:srgbClr val="FF0000"/>
              </a:solidFill>
              <a:latin typeface="Times New Roman"/>
              <a:ea typeface="Times New Roman"/>
              <a:cs typeface="Times New Roman"/>
              <a:sym typeface="Times New Roman"/>
            </a:endParaRPr>
          </a:p>
        </p:txBody>
      </p:sp>
      <p:sp>
        <p:nvSpPr>
          <p:cNvPr id="115" name="Google Shape;115;g275eb0f752f_0_223"/>
          <p:cNvSpPr txBox="1"/>
          <p:nvPr>
            <p:ph idx="4294967295" type="body"/>
          </p:nvPr>
        </p:nvSpPr>
        <p:spPr>
          <a:xfrm>
            <a:off x="66250" y="1754125"/>
            <a:ext cx="9077700" cy="5028900"/>
          </a:xfrm>
          <a:prstGeom prst="rect">
            <a:avLst/>
          </a:prstGeom>
          <a:noFill/>
          <a:ln>
            <a:noFill/>
          </a:ln>
        </p:spPr>
        <p:txBody>
          <a:bodyPr anchorCtr="0" anchor="t" bIns="45700" lIns="91425" spcFirstLastPara="1" rIns="91425" wrap="square" tIns="45700">
            <a:noAutofit/>
          </a:bodyPr>
          <a:lstStyle/>
          <a:p>
            <a:pPr indent="0" lvl="0" marL="0" rtl="0" algn="ctr">
              <a:lnSpc>
                <a:spcPct val="115000"/>
              </a:lnSpc>
              <a:spcBef>
                <a:spcPts val="0"/>
              </a:spcBef>
              <a:spcAft>
                <a:spcPts val="0"/>
              </a:spcAft>
              <a:buSzPts val="1600"/>
              <a:buNone/>
            </a:pPr>
            <a:r>
              <a:rPr lang="en-US" sz="2000">
                <a:solidFill>
                  <a:schemeClr val="accent1"/>
                </a:solidFill>
                <a:latin typeface="Times New Roman"/>
                <a:ea typeface="Times New Roman"/>
                <a:cs typeface="Times New Roman"/>
                <a:sym typeface="Times New Roman"/>
              </a:rPr>
              <a:t>Midfield Elementary School is implementing CHAMPS and Foundations for a positive culture and climate</a:t>
            </a:r>
            <a:endParaRPr sz="2000">
              <a:solidFill>
                <a:schemeClr val="accent1"/>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ts val="1600"/>
              <a:buNone/>
            </a:pPr>
            <a:r>
              <a:rPr b="1" lang="en-US" sz="2000">
                <a:solidFill>
                  <a:schemeClr val="accent1"/>
                </a:solidFill>
                <a:latin typeface="Times New Roman"/>
                <a:ea typeface="Times New Roman"/>
                <a:cs typeface="Times New Roman"/>
                <a:sym typeface="Times New Roman"/>
              </a:rPr>
              <a:t>What is CHAMPS &amp; Foundation?</a:t>
            </a:r>
            <a:endParaRPr b="1" sz="2000">
              <a:solidFill>
                <a:schemeClr val="accent1"/>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ts val="1600"/>
              <a:buNone/>
            </a:pPr>
            <a:r>
              <a:rPr lang="en-US" sz="2000">
                <a:solidFill>
                  <a:schemeClr val="accent1"/>
                </a:solidFill>
                <a:latin typeface="Times New Roman"/>
                <a:ea typeface="Times New Roman"/>
                <a:cs typeface="Times New Roman"/>
                <a:sym typeface="Times New Roman"/>
              </a:rPr>
              <a:t>CHAMPS &amp; Foundations are a positive, proactive approach to improving classroom and school-wide student behavior. It is also a model to help increase student academic achievement through individualize student interventions.</a:t>
            </a:r>
            <a:endParaRPr sz="2000">
              <a:solidFill>
                <a:schemeClr val="accent1"/>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ts val="1600"/>
              <a:buNone/>
            </a:pPr>
            <a:r>
              <a:t/>
            </a:r>
            <a:endParaRPr sz="2000">
              <a:solidFill>
                <a:schemeClr val="accent1"/>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ts val="1600"/>
              <a:buNone/>
            </a:pPr>
            <a:r>
              <a:rPr b="1" lang="en-US" sz="2000">
                <a:solidFill>
                  <a:schemeClr val="accent1"/>
                </a:solidFill>
                <a:latin typeface="Times New Roman"/>
                <a:ea typeface="Times New Roman"/>
                <a:cs typeface="Times New Roman"/>
                <a:sym typeface="Times New Roman"/>
              </a:rPr>
              <a:t>MES Guidelines for SUCCESS:</a:t>
            </a:r>
            <a:endParaRPr b="1" sz="2000">
              <a:solidFill>
                <a:schemeClr val="accent1"/>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ts val="1600"/>
              <a:buNone/>
            </a:pPr>
            <a:r>
              <a:rPr lang="en-US" sz="2000">
                <a:solidFill>
                  <a:schemeClr val="accent1"/>
                </a:solidFill>
                <a:latin typeface="Times New Roman"/>
                <a:ea typeface="Times New Roman"/>
                <a:cs typeface="Times New Roman"/>
                <a:sym typeface="Times New Roman"/>
              </a:rPr>
              <a:t>Prepared Achievers Trustworthy Engaged Safe (P.A.T.E.S.)</a:t>
            </a:r>
            <a:endParaRPr sz="2000">
              <a:solidFill>
                <a:schemeClr val="accent1"/>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ts val="1600"/>
              <a:buNone/>
            </a:pPr>
            <a:r>
              <a:rPr b="1" lang="en-US" sz="2000">
                <a:solidFill>
                  <a:schemeClr val="accent1"/>
                </a:solidFill>
                <a:latin typeface="Times New Roman"/>
                <a:ea typeface="Times New Roman"/>
                <a:cs typeface="Times New Roman"/>
                <a:sym typeface="Times New Roman"/>
              </a:rPr>
              <a:t>Attention Signal: PATES ON POINT</a:t>
            </a:r>
            <a:endParaRPr b="1" sz="2000">
              <a:solidFill>
                <a:schemeClr val="accent1"/>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ts val="1600"/>
              <a:buNone/>
            </a:pPr>
            <a:r>
              <a:rPr lang="en-US" sz="2000">
                <a:solidFill>
                  <a:schemeClr val="accent1"/>
                </a:solidFill>
                <a:latin typeface="Times New Roman"/>
                <a:ea typeface="Times New Roman"/>
                <a:cs typeface="Times New Roman"/>
                <a:sym typeface="Times New Roman"/>
              </a:rPr>
              <a:t>Response: Preparing Achievers to Exceed Success</a:t>
            </a:r>
            <a:endParaRPr sz="2000">
              <a:solidFill>
                <a:schemeClr val="accent1"/>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ts val="1600"/>
              <a:buNone/>
            </a:pPr>
            <a:r>
              <a:t/>
            </a:r>
            <a:endParaRPr sz="2000">
              <a:solidFill>
                <a:schemeClr val="accent1"/>
              </a:solidFill>
              <a:latin typeface="Times New Roman"/>
              <a:ea typeface="Times New Roman"/>
              <a:cs typeface="Times New Roman"/>
              <a:sym typeface="Times New Roman"/>
            </a:endParaRPr>
          </a:p>
          <a:p>
            <a:pPr indent="0" lvl="0" marL="0" rtl="0" algn="ctr">
              <a:lnSpc>
                <a:spcPct val="115000"/>
              </a:lnSpc>
              <a:spcBef>
                <a:spcPts val="1000"/>
              </a:spcBef>
              <a:spcAft>
                <a:spcPts val="0"/>
              </a:spcAft>
              <a:buSzPts val="1600"/>
              <a:buNone/>
            </a:pPr>
            <a:r>
              <a:t/>
            </a:r>
            <a:endParaRPr sz="2000">
              <a:solidFill>
                <a:schemeClr val="accent1"/>
              </a:solidFill>
              <a:latin typeface="Times New Roman"/>
              <a:ea typeface="Times New Roman"/>
              <a:cs typeface="Times New Roman"/>
              <a:sym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g2b68d335159_0_18"/>
          <p:cNvSpPr txBox="1"/>
          <p:nvPr>
            <p:ph type="title"/>
          </p:nvPr>
        </p:nvSpPr>
        <p:spPr>
          <a:xfrm>
            <a:off x="311725" y="391800"/>
            <a:ext cx="8520600" cy="13869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Clr>
                <a:schemeClr val="lt2"/>
              </a:buClr>
              <a:buSzPts val="4200"/>
              <a:buFont typeface="Century Gothic"/>
              <a:buNone/>
            </a:pPr>
            <a:r>
              <a:rPr b="1" lang="en-US" sz="4500">
                <a:solidFill>
                  <a:srgbClr val="FF0000"/>
                </a:solidFill>
                <a:latin typeface="Times New Roman"/>
                <a:ea typeface="Times New Roman"/>
                <a:cs typeface="Times New Roman"/>
                <a:sym typeface="Times New Roman"/>
              </a:rPr>
              <a:t>Alabama Literacy Act</a:t>
            </a:r>
            <a:endParaRPr b="1" sz="4500">
              <a:solidFill>
                <a:srgbClr val="FF0000"/>
              </a:solidFill>
              <a:latin typeface="Times New Roman"/>
              <a:ea typeface="Times New Roman"/>
              <a:cs typeface="Times New Roman"/>
              <a:sym typeface="Times New Roman"/>
            </a:endParaRPr>
          </a:p>
        </p:txBody>
      </p:sp>
      <p:sp>
        <p:nvSpPr>
          <p:cNvPr id="121" name="Google Shape;121;g2b68d335159_0_18"/>
          <p:cNvSpPr txBox="1"/>
          <p:nvPr>
            <p:ph idx="4294967295" type="body"/>
          </p:nvPr>
        </p:nvSpPr>
        <p:spPr>
          <a:xfrm>
            <a:off x="311725" y="1778700"/>
            <a:ext cx="3827700" cy="43197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SzPts val="8800"/>
              <a:buNone/>
            </a:pPr>
            <a:r>
              <a:rPr b="1" lang="en-US" sz="2000">
                <a:solidFill>
                  <a:srgbClr val="424242"/>
                </a:solidFill>
                <a:highlight>
                  <a:srgbClr val="FFFFFF"/>
                </a:highlight>
                <a:latin typeface="Times New Roman"/>
                <a:ea typeface="Times New Roman"/>
                <a:cs typeface="Times New Roman"/>
                <a:sym typeface="Times New Roman"/>
              </a:rPr>
              <a:t>What is the Alabama Literacy Act?</a:t>
            </a:r>
            <a:endParaRPr b="1" sz="2000">
              <a:solidFill>
                <a:srgbClr val="424242"/>
              </a:solidFill>
              <a:highlight>
                <a:srgbClr val="FFFFFF"/>
              </a:highlight>
              <a:latin typeface="Times New Roman"/>
              <a:ea typeface="Times New Roman"/>
              <a:cs typeface="Times New Roman"/>
              <a:sym typeface="Times New Roman"/>
            </a:endParaRPr>
          </a:p>
          <a:p>
            <a:pPr indent="0" lvl="0" marL="0" rtl="0" algn="ctr">
              <a:lnSpc>
                <a:spcPct val="100000"/>
              </a:lnSpc>
              <a:spcBef>
                <a:spcPts val="0"/>
              </a:spcBef>
              <a:spcAft>
                <a:spcPts val="0"/>
              </a:spcAft>
              <a:buSzPts val="8800"/>
              <a:buNone/>
            </a:pPr>
            <a:r>
              <a:rPr lang="en-US" sz="2000">
                <a:solidFill>
                  <a:srgbClr val="424242"/>
                </a:solidFill>
                <a:highlight>
                  <a:srgbClr val="FFFFFF"/>
                </a:highlight>
                <a:latin typeface="Times New Roman"/>
                <a:ea typeface="Times New Roman"/>
                <a:cs typeface="Times New Roman"/>
                <a:sym typeface="Times New Roman"/>
              </a:rPr>
              <a:t>The Alabama Literacy Act was passed in 2019 to help improve reading in Alabama public schools to ensure students are reading on grade level by the end of the 3rd grade. Reading is the gateway to lifelong achievement and the students of Alabama deserve a strong start on their path to success.</a:t>
            </a:r>
            <a:endParaRPr sz="2000">
              <a:solidFill>
                <a:schemeClr val="accent1"/>
              </a:solidFill>
              <a:latin typeface="Times New Roman"/>
              <a:ea typeface="Times New Roman"/>
              <a:cs typeface="Times New Roman"/>
              <a:sym typeface="Times New Roman"/>
            </a:endParaRPr>
          </a:p>
          <a:p>
            <a:pPr indent="0" lvl="0" marL="0" rtl="0" algn="l">
              <a:lnSpc>
                <a:spcPct val="115000"/>
              </a:lnSpc>
              <a:spcBef>
                <a:spcPts val="1000"/>
              </a:spcBef>
              <a:spcAft>
                <a:spcPts val="0"/>
              </a:spcAft>
              <a:buSzPts val="1600"/>
              <a:buNone/>
            </a:pPr>
            <a:r>
              <a:t/>
            </a:r>
            <a:endParaRPr sz="2000">
              <a:solidFill>
                <a:schemeClr val="accent1"/>
              </a:solidFill>
              <a:latin typeface="Times New Roman"/>
              <a:ea typeface="Times New Roman"/>
              <a:cs typeface="Times New Roman"/>
              <a:sym typeface="Times New Roman"/>
            </a:endParaRPr>
          </a:p>
        </p:txBody>
      </p:sp>
      <p:sp>
        <p:nvSpPr>
          <p:cNvPr id="122" name="Google Shape;122;g2b68d335159_0_18"/>
          <p:cNvSpPr txBox="1"/>
          <p:nvPr/>
        </p:nvSpPr>
        <p:spPr>
          <a:xfrm>
            <a:off x="4897825" y="1745850"/>
            <a:ext cx="3934500" cy="37842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8800"/>
              <a:buFont typeface="Arial"/>
              <a:buNone/>
            </a:pPr>
            <a:r>
              <a:rPr b="1" i="0" lang="en-US" sz="2000" u="none" cap="none" strike="noStrike">
                <a:solidFill>
                  <a:srgbClr val="424242"/>
                </a:solidFill>
                <a:highlight>
                  <a:schemeClr val="lt1"/>
                </a:highlight>
                <a:latin typeface="Times New Roman"/>
                <a:ea typeface="Times New Roman"/>
                <a:cs typeface="Times New Roman"/>
                <a:sym typeface="Times New Roman"/>
              </a:rPr>
              <a:t>How will families be informed about their children’s progress?</a:t>
            </a:r>
            <a:endParaRPr b="1" i="0" sz="2000" u="none" cap="none" strike="noStrike">
              <a:solidFill>
                <a:srgbClr val="424242"/>
              </a:solidFill>
              <a:highlight>
                <a:schemeClr val="lt1"/>
              </a:highlight>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8800"/>
              <a:buFont typeface="Arial"/>
              <a:buNone/>
            </a:pPr>
            <a:r>
              <a:rPr b="0" i="0" lang="en-US" sz="2000" u="none" cap="none" strike="noStrike">
                <a:solidFill>
                  <a:srgbClr val="424242"/>
                </a:solidFill>
                <a:highlight>
                  <a:schemeClr val="lt1"/>
                </a:highlight>
                <a:latin typeface="Times New Roman"/>
                <a:ea typeface="Times New Roman"/>
                <a:cs typeface="Times New Roman"/>
                <a:sym typeface="Times New Roman"/>
              </a:rPr>
              <a:t> Each student in kindergarten through 3rd grade will have his/her reading skills assessed at the beginning, middle, and end of the school year. These assessments will identify students who need intensive reading instruction and intervention. These assessments also provide useful information to the teacher to help tailor instruction to meet individual student needs. Families should receive these results in writing within a designated time frame.</a:t>
            </a:r>
            <a:endParaRPr b="0" i="0" sz="2000" u="none" cap="none" strike="noStrike">
              <a:solidFill>
                <a:srgbClr val="424242"/>
              </a:solidFill>
              <a:highlight>
                <a:schemeClr val="lt1"/>
              </a:highlight>
              <a:latin typeface="Times New Roman"/>
              <a:ea typeface="Times New Roman"/>
              <a:cs typeface="Times New Roman"/>
              <a:sym typeface="Times New Roman"/>
            </a:endParaRPr>
          </a:p>
          <a:p>
            <a:pPr indent="0" lvl="0" marL="0" marR="0" rtl="0" algn="l">
              <a:lnSpc>
                <a:spcPct val="115000"/>
              </a:lnSpc>
              <a:spcBef>
                <a:spcPts val="0"/>
              </a:spcBef>
              <a:spcAft>
                <a:spcPts val="0"/>
              </a:spcAft>
              <a:buClr>
                <a:srgbClr val="000000"/>
              </a:buClr>
              <a:buSzPts val="8800"/>
              <a:buFont typeface="Arial"/>
              <a:buNone/>
            </a:pPr>
            <a:r>
              <a:t/>
            </a:r>
            <a:endParaRPr b="0" i="0" sz="2000" u="none" cap="none" strike="noStrike">
              <a:solidFill>
                <a:schemeClr val="accent1"/>
              </a:solidFill>
              <a:latin typeface="Times New Roman"/>
              <a:ea typeface="Times New Roman"/>
              <a:cs typeface="Times New Roman"/>
              <a:sym typeface="Times New Roman"/>
            </a:endParaRPr>
          </a:p>
          <a:p>
            <a:pPr indent="0" lvl="0" marL="0" marR="0" rtl="0" algn="l">
              <a:lnSpc>
                <a:spcPct val="115000"/>
              </a:lnSpc>
              <a:spcBef>
                <a:spcPts val="0"/>
              </a:spcBef>
              <a:spcAft>
                <a:spcPts val="0"/>
              </a:spcAft>
              <a:buClr>
                <a:srgbClr val="000000"/>
              </a:buClr>
              <a:buSzPts val="2240"/>
              <a:buFont typeface="Arial"/>
              <a:buNone/>
            </a:pPr>
            <a:r>
              <a:t/>
            </a:r>
            <a:endParaRPr b="0" baseline="30000" i="0" sz="2000" u="none" cap="none" strike="noStrike">
              <a:solidFill>
                <a:schemeClr val="accent1"/>
              </a:solidFill>
              <a:latin typeface="Times New Roman"/>
              <a:ea typeface="Times New Roman"/>
              <a:cs typeface="Times New Roman"/>
              <a:sym typeface="Times New Roman"/>
            </a:endParaRPr>
          </a:p>
          <a:p>
            <a:pPr indent="0" lvl="0" marL="0" marR="0" rtl="0" algn="ctr">
              <a:lnSpc>
                <a:spcPct val="115000"/>
              </a:lnSpc>
              <a:spcBef>
                <a:spcPts val="0"/>
              </a:spcBef>
              <a:spcAft>
                <a:spcPts val="0"/>
              </a:spcAft>
              <a:buClr>
                <a:srgbClr val="000000"/>
              </a:buClr>
              <a:buSzPts val="2240"/>
              <a:buFont typeface="Arial"/>
              <a:buNone/>
            </a:pPr>
            <a:r>
              <a:t/>
            </a:r>
            <a:endParaRPr b="0" baseline="30000" i="0" sz="2000" u="none" cap="none" strike="noStrike">
              <a:solidFill>
                <a:schemeClr val="accent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300"/>
              <a:buFont typeface="Arial"/>
              <a:buNone/>
            </a:pPr>
            <a:r>
              <a:t/>
            </a:r>
            <a:endParaRPr b="0" i="0" sz="1300" u="none" cap="none" strike="noStrike">
              <a:solidFill>
                <a:schemeClr val="dk2"/>
              </a:solidFill>
              <a:latin typeface="Roboto"/>
              <a:ea typeface="Roboto"/>
              <a:cs typeface="Roboto"/>
              <a:sym typeface="Roboto"/>
            </a:endParaRPr>
          </a:p>
        </p:txBody>
      </p:sp>
    </p:spTree>
  </p:cSld>
  <p:clrMapOvr>
    <a:masterClrMapping/>
  </p:clrMapOvr>
</p:sld>
</file>

<file path=ppt/theme/theme1.xml><?xml version="1.0" encoding="utf-8"?>
<a:theme xmlns:a="http://schemas.openxmlformats.org/drawingml/2006/main" xmlns:r="http://schemas.openxmlformats.org/officeDocument/2006/relationships" name="Paradigm">
  <a:themeElements>
    <a:clrScheme name="Paradigm">
      <a:dk1>
        <a:srgbClr val="31394D"/>
      </a:dk1>
      <a:lt1>
        <a:srgbClr val="FFFFFF"/>
      </a:lt1>
      <a:dk2>
        <a:srgbClr val="666666"/>
      </a:dk2>
      <a:lt2>
        <a:srgbClr val="626B73"/>
      </a:lt2>
      <a:accent1>
        <a:srgbClr val="002F4A"/>
      </a:accent1>
      <a:accent2>
        <a:srgbClr val="D9C4B1"/>
      </a:accent2>
      <a:accent3>
        <a:srgbClr val="EDE3DA"/>
      </a:accent3>
      <a:accent4>
        <a:srgbClr val="B85741"/>
      </a:accent4>
      <a:accent5>
        <a:srgbClr val="009384"/>
      </a:accent5>
      <a:accent6>
        <a:srgbClr val="D0F6FF"/>
      </a:accent6>
      <a:hlink>
        <a:srgbClr val="009384"/>
      </a:hlink>
      <a:folHlink>
        <a:srgbClr val="00938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2018-11-05T19:54:58Z</dcterms:created>
  <dc:creator>Janet Jenkins</dc:creator>
</cp:coreProperties>
</file>